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33"/>
  </p:notesMasterIdLst>
  <p:sldIdLst>
    <p:sldId id="256" r:id="rId2"/>
    <p:sldId id="257" r:id="rId3"/>
    <p:sldId id="258" r:id="rId4"/>
    <p:sldId id="401" r:id="rId5"/>
    <p:sldId id="402" r:id="rId6"/>
    <p:sldId id="378" r:id="rId7"/>
    <p:sldId id="416" r:id="rId8"/>
    <p:sldId id="403" r:id="rId9"/>
    <p:sldId id="419" r:id="rId10"/>
    <p:sldId id="420" r:id="rId11"/>
    <p:sldId id="421" r:id="rId12"/>
    <p:sldId id="399" r:id="rId13"/>
    <p:sldId id="417" r:id="rId14"/>
    <p:sldId id="424" r:id="rId15"/>
    <p:sldId id="425" r:id="rId16"/>
    <p:sldId id="423" r:id="rId17"/>
    <p:sldId id="426" r:id="rId18"/>
    <p:sldId id="422" r:id="rId19"/>
    <p:sldId id="266" r:id="rId20"/>
    <p:sldId id="301" r:id="rId21"/>
    <p:sldId id="411" r:id="rId22"/>
    <p:sldId id="410" r:id="rId23"/>
    <p:sldId id="415" r:id="rId24"/>
    <p:sldId id="262" r:id="rId25"/>
    <p:sldId id="273" r:id="rId26"/>
    <p:sldId id="405" r:id="rId27"/>
    <p:sldId id="414" r:id="rId28"/>
    <p:sldId id="406" r:id="rId29"/>
    <p:sldId id="407" r:id="rId30"/>
    <p:sldId id="408" r:id="rId31"/>
    <p:sldId id="409" r:id="rId32"/>
  </p:sldIdLst>
  <p:sldSz cx="12192000" cy="6858000"/>
  <p:notesSz cx="9918700" cy="6784975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5321" userDrawn="1">
          <p15:clr>
            <a:srgbClr val="A4A3A4"/>
          </p15:clr>
        </p15:guide>
        <p15:guide id="2" orient="horz" pos="2591" userDrawn="1">
          <p15:clr>
            <a:srgbClr val="A4A3A4"/>
          </p15:clr>
        </p15:guide>
        <p15:guide id="3" pos="484" userDrawn="1">
          <p15:clr>
            <a:srgbClr val="A4A3A4"/>
          </p15:clr>
        </p15:guide>
        <p15:guide id="4" orient="horz" pos="913" userDrawn="1">
          <p15:clr>
            <a:srgbClr val="A4A3A4"/>
          </p15:clr>
        </p15:guide>
        <p15:guide id="5" pos="1693" userDrawn="1">
          <p15:clr>
            <a:srgbClr val="A4A3A4"/>
          </p15:clr>
        </p15:guide>
        <p15:guide id="6" orient="horz" pos="32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F3F3F"/>
    <a:srgbClr val="FF2121"/>
    <a:srgbClr val="FFC000"/>
    <a:srgbClr val="FFCCCC"/>
    <a:srgbClr val="0171BB"/>
    <a:srgbClr val="FFFFFF"/>
    <a:srgbClr val="FF0000"/>
    <a:srgbClr val="FFAA00"/>
    <a:srgbClr val="BFBFBF"/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986" autoAdjust="0"/>
    <p:restoredTop sz="94658" autoAdjust="0"/>
  </p:normalViewPr>
  <p:slideViewPr>
    <p:cSldViewPr snapToGrid="0">
      <p:cViewPr varScale="1">
        <p:scale>
          <a:sx n="131" d="100"/>
          <a:sy n="131" d="100"/>
        </p:scale>
        <p:origin x="132" y="246"/>
      </p:cViewPr>
      <p:guideLst>
        <p:guide pos="5321"/>
        <p:guide orient="horz" pos="2591"/>
        <p:guide pos="484"/>
        <p:guide orient="horz" pos="913"/>
        <p:guide pos="1693"/>
        <p:guide orient="horz" pos="32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298103" cy="34042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618302" y="1"/>
            <a:ext cx="4298103" cy="34042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9ABEE3-9179-4563-A4C0-641A85966D14}" type="datetimeFigureOut">
              <a:rPr lang="ko-KR" altLang="en-US" smtClean="0"/>
              <a:t>2024-02-08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924175" y="847725"/>
            <a:ext cx="4070350" cy="22907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91870" y="3265269"/>
            <a:ext cx="7934960" cy="267158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444549"/>
            <a:ext cx="4298103" cy="34042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618302" y="6444549"/>
            <a:ext cx="4298103" cy="34042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8EEC5B-1A2F-430F-94D9-2C8BD084A8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35588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image" Target="../media/image3.png"/><Relationship Id="rId18" Type="http://schemas.openxmlformats.org/officeDocument/2006/relationships/image" Target="../media/image8.svg"/><Relationship Id="rId3" Type="http://schemas.openxmlformats.org/officeDocument/2006/relationships/tags" Target="../tags/tag3.xml"/><Relationship Id="rId21" Type="http://schemas.openxmlformats.org/officeDocument/2006/relationships/image" Target="../media/image11.png"/><Relationship Id="rId7" Type="http://schemas.openxmlformats.org/officeDocument/2006/relationships/tags" Target="../tags/tag7.xml"/><Relationship Id="rId12" Type="http://schemas.openxmlformats.org/officeDocument/2006/relationships/image" Target="../media/image2.svg"/><Relationship Id="rId17" Type="http://schemas.openxmlformats.org/officeDocument/2006/relationships/image" Target="../media/image7.png"/><Relationship Id="rId2" Type="http://schemas.openxmlformats.org/officeDocument/2006/relationships/tags" Target="../tags/tag2.xml"/><Relationship Id="rId16" Type="http://schemas.openxmlformats.org/officeDocument/2006/relationships/image" Target="../media/image6.svg"/><Relationship Id="rId20" Type="http://schemas.openxmlformats.org/officeDocument/2006/relationships/image" Target="../media/image10.svg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image" Target="../media/image1.png"/><Relationship Id="rId24" Type="http://schemas.openxmlformats.org/officeDocument/2006/relationships/image" Target="../media/image14.svg"/><Relationship Id="rId5" Type="http://schemas.openxmlformats.org/officeDocument/2006/relationships/tags" Target="../tags/tag5.xml"/><Relationship Id="rId15" Type="http://schemas.openxmlformats.org/officeDocument/2006/relationships/image" Target="../media/image5.png"/><Relationship Id="rId23" Type="http://schemas.openxmlformats.org/officeDocument/2006/relationships/image" Target="../media/image13.png"/><Relationship Id="rId10" Type="http://schemas.openxmlformats.org/officeDocument/2006/relationships/slideMaster" Target="../slideMasters/slideMaster1.xml"/><Relationship Id="rId19" Type="http://schemas.openxmlformats.org/officeDocument/2006/relationships/image" Target="../media/image9.png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image" Target="../media/image4.svg"/><Relationship Id="rId22" Type="http://schemas.openxmlformats.org/officeDocument/2006/relationships/image" Target="../media/image12.sv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22363"/>
            <a:ext cx="103632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EFFB4-BCAC-45A4-8866-67B707D46DCD}" type="datetimeFigureOut">
              <a:rPr lang="ko-KR" altLang="en-US" smtClean="0"/>
              <a:t>2024-02-08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6B1E4-BEAB-4090-A65B-CA4C38B866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24462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48ECAE77-AB7E-A21E-AE48-FD2EB58B9AB9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152331153"/>
              </p:ext>
            </p:extLst>
          </p:nvPr>
        </p:nvGraphicFramePr>
        <p:xfrm>
          <a:off x="264160" y="136525"/>
          <a:ext cx="11612884" cy="280739"/>
        </p:xfrm>
        <a:graphic>
          <a:graphicData uri="http://schemas.openxmlformats.org/drawingml/2006/table">
            <a:tbl>
              <a:tblPr bandCol="1">
                <a:tableStyleId>{F5AB1C69-6EDB-4FF4-983F-18BD219EF322}</a:tableStyleId>
              </a:tblPr>
              <a:tblGrid>
                <a:gridCol w="701381">
                  <a:extLst>
                    <a:ext uri="{9D8B030D-6E8A-4147-A177-3AD203B41FA5}">
                      <a16:colId xmlns:a16="http://schemas.microsoft.com/office/drawing/2014/main" val="4145626927"/>
                    </a:ext>
                  </a:extLst>
                </a:gridCol>
                <a:gridCol w="1341937">
                  <a:extLst>
                    <a:ext uri="{9D8B030D-6E8A-4147-A177-3AD203B41FA5}">
                      <a16:colId xmlns:a16="http://schemas.microsoft.com/office/drawing/2014/main" val="3128284382"/>
                    </a:ext>
                  </a:extLst>
                </a:gridCol>
                <a:gridCol w="793708">
                  <a:extLst>
                    <a:ext uri="{9D8B030D-6E8A-4147-A177-3AD203B41FA5}">
                      <a16:colId xmlns:a16="http://schemas.microsoft.com/office/drawing/2014/main" val="1270086675"/>
                    </a:ext>
                  </a:extLst>
                </a:gridCol>
                <a:gridCol w="4074909">
                  <a:extLst>
                    <a:ext uri="{9D8B030D-6E8A-4147-A177-3AD203B41FA5}">
                      <a16:colId xmlns:a16="http://schemas.microsoft.com/office/drawing/2014/main" val="708659533"/>
                    </a:ext>
                  </a:extLst>
                </a:gridCol>
                <a:gridCol w="1170105">
                  <a:extLst>
                    <a:ext uri="{9D8B030D-6E8A-4147-A177-3AD203B41FA5}">
                      <a16:colId xmlns:a16="http://schemas.microsoft.com/office/drawing/2014/main" val="227301398"/>
                    </a:ext>
                  </a:extLst>
                </a:gridCol>
                <a:gridCol w="1423764">
                  <a:extLst>
                    <a:ext uri="{9D8B030D-6E8A-4147-A177-3AD203B41FA5}">
                      <a16:colId xmlns:a16="http://schemas.microsoft.com/office/drawing/2014/main" val="3745713975"/>
                    </a:ext>
                  </a:extLst>
                </a:gridCol>
                <a:gridCol w="1301025">
                  <a:extLst>
                    <a:ext uri="{9D8B030D-6E8A-4147-A177-3AD203B41FA5}">
                      <a16:colId xmlns:a16="http://schemas.microsoft.com/office/drawing/2014/main" val="2650162564"/>
                    </a:ext>
                  </a:extLst>
                </a:gridCol>
                <a:gridCol w="806055">
                  <a:extLst>
                    <a:ext uri="{9D8B030D-6E8A-4147-A177-3AD203B41FA5}">
                      <a16:colId xmlns:a16="http://schemas.microsoft.com/office/drawing/2014/main" val="1501361128"/>
                    </a:ext>
                  </a:extLst>
                </a:gridCol>
              </a:tblGrid>
              <a:tr h="28073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/>
                        <a:t>화면 </a:t>
                      </a:r>
                      <a:r>
                        <a:rPr lang="en-US" altLang="ko-KR" sz="900"/>
                        <a:t>ID</a:t>
                      </a:r>
                      <a:endParaRPr lang="ko-KR" altLang="en-US" sz="900"/>
                    </a:p>
                  </a:txBody>
                  <a:tcPr marL="96000" marR="0" marT="0" marB="0" anchor="ctr"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 marL="96000" marR="0" marT="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/>
                        <a:t>페이지 명</a:t>
                      </a:r>
                    </a:p>
                  </a:txBody>
                  <a:tcPr marL="96000" marR="0" marT="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 marL="96000" marR="0" marT="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/>
                        <a:t>업데이트</a:t>
                      </a:r>
                    </a:p>
                  </a:txBody>
                  <a:tcPr marL="9600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 marL="96000" marR="0" marT="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/>
                        <a:t>페이지 번호</a:t>
                      </a:r>
                    </a:p>
                  </a:txBody>
                  <a:tcPr marL="96000" marR="0" marT="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marL="96000" marR="0" marT="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6142615"/>
                  </a:ext>
                </a:extLst>
              </a:tr>
            </a:tbl>
          </a:graphicData>
        </a:graphic>
      </p:graphicFrame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1FFA4142-44F7-6EF6-240E-EE0CBC7942E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90599" y="166658"/>
            <a:ext cx="1275967" cy="220470"/>
          </a:xfrm>
        </p:spPr>
        <p:txBody>
          <a:bodyPr anchor="ctr">
            <a:noAutofit/>
          </a:bodyPr>
          <a:lstStyle>
            <a:lvl1pPr marL="0" indent="0" algn="ctr">
              <a:buNone/>
              <a:defRPr sz="900"/>
            </a:lvl1pPr>
            <a:lvl2pPr marL="457200" indent="0">
              <a:buNone/>
              <a:defRPr sz="105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</a:lstStyle>
          <a:p>
            <a:pPr lvl="0"/>
            <a:r>
              <a:rPr lang="ko-KR" altLang="en-US"/>
              <a:t>화면 </a:t>
            </a:r>
            <a:r>
              <a:rPr lang="en-US" altLang="ko-KR"/>
              <a:t>ID</a:t>
            </a:r>
            <a:endParaRPr lang="ko-KR" altLang="en-US"/>
          </a:p>
        </p:txBody>
      </p:sp>
      <p:sp>
        <p:nvSpPr>
          <p:cNvPr id="11" name="텍스트 개체 틀 9">
            <a:extLst>
              <a:ext uri="{FF2B5EF4-FFF2-40B4-BE49-F238E27FC236}">
                <a16:creationId xmlns:a16="http://schemas.microsoft.com/office/drawing/2014/main" id="{ADCB0637-6814-6768-C195-6349F64F5E8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134427" y="166658"/>
            <a:ext cx="4017123" cy="220470"/>
          </a:xfrm>
        </p:spPr>
        <p:txBody>
          <a:bodyPr anchor="ctr">
            <a:noAutofit/>
          </a:bodyPr>
          <a:lstStyle>
            <a:lvl1pPr marL="0" indent="0" algn="ctr">
              <a:buNone/>
              <a:defRPr sz="900"/>
            </a:lvl1pPr>
            <a:lvl2pPr marL="457200" indent="0">
              <a:buNone/>
              <a:defRPr sz="105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</a:lstStyle>
          <a:p>
            <a:pPr lvl="0"/>
            <a:r>
              <a:rPr lang="ko-KR" altLang="en-US"/>
              <a:t>페이지 명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BBABE2E-2B39-E101-B3FB-9D6A78944A1C}"/>
              </a:ext>
            </a:extLst>
          </p:cNvPr>
          <p:cNvSpPr/>
          <p:nvPr userDrawn="1"/>
        </p:nvSpPr>
        <p:spPr>
          <a:xfrm>
            <a:off x="264160" y="533911"/>
            <a:ext cx="8572995" cy="6187565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25" name="날짜 개체 틀 24">
            <a:extLst>
              <a:ext uri="{FF2B5EF4-FFF2-40B4-BE49-F238E27FC236}">
                <a16:creationId xmlns:a16="http://schemas.microsoft.com/office/drawing/2014/main" id="{1446570D-6139-7B91-42DB-87696436E647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8395295" y="178933"/>
            <a:ext cx="1314835" cy="191801"/>
          </a:xfrm>
        </p:spPr>
        <p:txBody>
          <a:bodyPr/>
          <a:lstStyle>
            <a:lvl1pPr algn="ctr">
              <a:defRPr sz="1000"/>
            </a:lvl1pPr>
          </a:lstStyle>
          <a:p>
            <a:fld id="{FDFA8952-F175-493D-BFB3-D0B694125C1F}" type="datetime1">
              <a:rPr lang="ko-KR" altLang="en-US" smtClean="0"/>
              <a:t>2024-02-08</a:t>
            </a:fld>
            <a:endParaRPr lang="ko-KR" altLang="en-US"/>
          </a:p>
        </p:txBody>
      </p:sp>
      <p:sp>
        <p:nvSpPr>
          <p:cNvPr id="27" name="슬라이드 번호 개체 틀 26">
            <a:extLst>
              <a:ext uri="{FF2B5EF4-FFF2-40B4-BE49-F238E27FC236}">
                <a16:creationId xmlns:a16="http://schemas.microsoft.com/office/drawing/2014/main" id="{9E4AE256-3AA0-F547-BF25-B573565EF426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128269" y="178932"/>
            <a:ext cx="748776" cy="191801"/>
          </a:xfrm>
        </p:spPr>
        <p:txBody>
          <a:bodyPr/>
          <a:lstStyle>
            <a:lvl1pPr algn="ctr">
              <a:defRPr sz="1000"/>
            </a:lvl1pPr>
          </a:lstStyle>
          <a:p>
            <a:fld id="{5A26B1E4-BEAB-4090-A65B-CA4C38B8663B}" type="slidenum">
              <a:rPr lang="ko-KR" altLang="en-US" smtClean="0"/>
              <a:pPr/>
              <a:t>‹#›</a:t>
            </a:fld>
            <a:endParaRPr lang="ko-KR" altLang="en-US"/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F5D72E2E-7D14-96C8-4199-82C89326945E}"/>
              </a:ext>
            </a:extLst>
          </p:cNvPr>
          <p:cNvGrpSpPr/>
          <p:nvPr userDrawn="1"/>
        </p:nvGrpSpPr>
        <p:grpSpPr>
          <a:xfrm>
            <a:off x="264416" y="539193"/>
            <a:ext cx="8562072" cy="3612124"/>
            <a:chOff x="-523401" y="4748732"/>
            <a:chExt cx="6421554" cy="3612124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2C294F21-4C51-31D1-D430-EA46A668A3A4}"/>
                </a:ext>
              </a:extLst>
            </p:cNvPr>
            <p:cNvSpPr/>
            <p:nvPr/>
          </p:nvSpPr>
          <p:spPr>
            <a:xfrm>
              <a:off x="-523401" y="4748732"/>
              <a:ext cx="6421554" cy="3612124"/>
            </a:xfrm>
            <a:prstGeom prst="rect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18279BD9-E11B-AF14-D2F4-EC7D8148C8E1}"/>
                </a:ext>
              </a:extLst>
            </p:cNvPr>
            <p:cNvSpPr/>
            <p:nvPr/>
          </p:nvSpPr>
          <p:spPr>
            <a:xfrm>
              <a:off x="-523401" y="4748732"/>
              <a:ext cx="18000" cy="361212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31" name="자유형: 도형 30">
              <a:extLst>
                <a:ext uri="{FF2B5EF4-FFF2-40B4-BE49-F238E27FC236}">
                  <a16:creationId xmlns:a16="http://schemas.microsoft.com/office/drawing/2014/main" id="{D4020B98-D217-8686-EAF5-A18D6C134CEE}"/>
                </a:ext>
              </a:extLst>
            </p:cNvPr>
            <p:cNvSpPr/>
            <p:nvPr/>
          </p:nvSpPr>
          <p:spPr>
            <a:xfrm flipH="1" flipV="1">
              <a:off x="-505401" y="4814571"/>
              <a:ext cx="148614" cy="341709"/>
            </a:xfrm>
            <a:custGeom>
              <a:avLst/>
              <a:gdLst>
                <a:gd name="connsiteX0" fmla="*/ 144428 w 148614"/>
                <a:gd name="connsiteY0" fmla="*/ 592366 h 592366"/>
                <a:gd name="connsiteX1" fmla="*/ 148614 w 148614"/>
                <a:gd name="connsiteY1" fmla="*/ 592366 h 592366"/>
                <a:gd name="connsiteX2" fmla="*/ 148614 w 148614"/>
                <a:gd name="connsiteY2" fmla="*/ 464175 h 592366"/>
                <a:gd name="connsiteX3" fmla="*/ 148614 w 148614"/>
                <a:gd name="connsiteY3" fmla="*/ 435433 h 592366"/>
                <a:gd name="connsiteX4" fmla="*/ 148614 w 148614"/>
                <a:gd name="connsiteY4" fmla="*/ 156933 h 592366"/>
                <a:gd name="connsiteX5" fmla="*/ 148614 w 148614"/>
                <a:gd name="connsiteY5" fmla="*/ 128191 h 592366"/>
                <a:gd name="connsiteX6" fmla="*/ 148614 w 148614"/>
                <a:gd name="connsiteY6" fmla="*/ 0 h 592366"/>
                <a:gd name="connsiteX7" fmla="*/ 144428 w 148614"/>
                <a:gd name="connsiteY7" fmla="*/ 0 h 592366"/>
                <a:gd name="connsiteX8" fmla="*/ 132041 w 148614"/>
                <a:gd name="connsiteY8" fmla="*/ 68443 h 592366"/>
                <a:gd name="connsiteX9" fmla="*/ 101132 w 148614"/>
                <a:gd name="connsiteY9" fmla="*/ 125275 h 592366"/>
                <a:gd name="connsiteX10" fmla="*/ 69899 w 148614"/>
                <a:gd name="connsiteY10" fmla="*/ 156933 h 592366"/>
                <a:gd name="connsiteX11" fmla="*/ 70376 w 148614"/>
                <a:gd name="connsiteY11" fmla="*/ 156933 h 592366"/>
                <a:gd name="connsiteX12" fmla="*/ 43528 w 148614"/>
                <a:gd name="connsiteY12" fmla="*/ 177395 h 592366"/>
                <a:gd name="connsiteX13" fmla="*/ 0 w 148614"/>
                <a:gd name="connsiteY13" fmla="*/ 296183 h 592366"/>
                <a:gd name="connsiteX14" fmla="*/ 43528 w 148614"/>
                <a:gd name="connsiteY14" fmla="*/ 414971 h 592366"/>
                <a:gd name="connsiteX15" fmla="*/ 70376 w 148614"/>
                <a:gd name="connsiteY15" fmla="*/ 435433 h 592366"/>
                <a:gd name="connsiteX16" fmla="*/ 69899 w 148614"/>
                <a:gd name="connsiteY16" fmla="*/ 435433 h 592366"/>
                <a:gd name="connsiteX17" fmla="*/ 101132 w 148614"/>
                <a:gd name="connsiteY17" fmla="*/ 467092 h 592366"/>
                <a:gd name="connsiteX18" fmla="*/ 132041 w 148614"/>
                <a:gd name="connsiteY18" fmla="*/ 523924 h 592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48614" h="592366">
                  <a:moveTo>
                    <a:pt x="144428" y="592366"/>
                  </a:moveTo>
                  <a:lnTo>
                    <a:pt x="148614" y="592366"/>
                  </a:lnTo>
                  <a:lnTo>
                    <a:pt x="148614" y="464175"/>
                  </a:lnTo>
                  <a:lnTo>
                    <a:pt x="148614" y="435433"/>
                  </a:lnTo>
                  <a:lnTo>
                    <a:pt x="148614" y="156933"/>
                  </a:lnTo>
                  <a:lnTo>
                    <a:pt x="148614" y="128191"/>
                  </a:lnTo>
                  <a:lnTo>
                    <a:pt x="148614" y="0"/>
                  </a:lnTo>
                  <a:lnTo>
                    <a:pt x="144428" y="0"/>
                  </a:lnTo>
                  <a:lnTo>
                    <a:pt x="132041" y="68443"/>
                  </a:lnTo>
                  <a:cubicBezTo>
                    <a:pt x="124208" y="89101"/>
                    <a:pt x="113750" y="108219"/>
                    <a:pt x="101132" y="125275"/>
                  </a:cubicBezTo>
                  <a:lnTo>
                    <a:pt x="69899" y="156933"/>
                  </a:lnTo>
                  <a:lnTo>
                    <a:pt x="70376" y="156933"/>
                  </a:lnTo>
                  <a:lnTo>
                    <a:pt x="43528" y="177395"/>
                  </a:lnTo>
                  <a:cubicBezTo>
                    <a:pt x="16634" y="207796"/>
                    <a:pt x="0" y="249794"/>
                    <a:pt x="0" y="296183"/>
                  </a:cubicBezTo>
                  <a:cubicBezTo>
                    <a:pt x="0" y="342573"/>
                    <a:pt x="16634" y="384571"/>
                    <a:pt x="43528" y="414971"/>
                  </a:cubicBezTo>
                  <a:lnTo>
                    <a:pt x="70376" y="435433"/>
                  </a:lnTo>
                  <a:lnTo>
                    <a:pt x="69899" y="435433"/>
                  </a:lnTo>
                  <a:lnTo>
                    <a:pt x="101132" y="467092"/>
                  </a:lnTo>
                  <a:cubicBezTo>
                    <a:pt x="113750" y="484148"/>
                    <a:pt x="124208" y="503265"/>
                    <a:pt x="132041" y="523924"/>
                  </a:cubicBez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1800"/>
            </a:p>
          </p:txBody>
        </p:sp>
        <p:sp>
          <p:nvSpPr>
            <p:cNvPr id="32" name="이등변 삼각형 31">
              <a:extLst>
                <a:ext uri="{FF2B5EF4-FFF2-40B4-BE49-F238E27FC236}">
                  <a16:creationId xmlns:a16="http://schemas.microsoft.com/office/drawing/2014/main" id="{A8E4103B-291A-1CD8-3837-60804403882D}"/>
                </a:ext>
              </a:extLst>
            </p:cNvPr>
            <p:cNvSpPr/>
            <p:nvPr/>
          </p:nvSpPr>
          <p:spPr>
            <a:xfrm rot="5400000">
              <a:off x="-475596" y="4946866"/>
              <a:ext cx="89458" cy="77118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  <p:pic>
        <p:nvPicPr>
          <p:cNvPr id="33" name="그래픽 32">
            <a:extLst>
              <a:ext uri="{FF2B5EF4-FFF2-40B4-BE49-F238E27FC236}">
                <a16:creationId xmlns:a16="http://schemas.microsoft.com/office/drawing/2014/main" id="{C23EDD7D-234C-8C99-3134-1EFD2F63065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 b="31722"/>
          <a:stretch/>
        </p:blipFill>
        <p:spPr>
          <a:xfrm>
            <a:off x="293061" y="1085115"/>
            <a:ext cx="8537372" cy="2073005"/>
          </a:xfrm>
          <a:prstGeom prst="rect">
            <a:avLst/>
          </a:prstGeom>
        </p:spPr>
      </p:pic>
      <p:sp>
        <p:nvSpPr>
          <p:cNvPr id="37" name="Text Box" descr="&lt;Tags&gt;&lt;SMARTRESIZEANCHORS&gt;Absolute,None,Absolute,Absolute&lt;/SMARTRESIZEANCHORS&gt;&lt;/Tags&gt;">
            <a:extLst>
              <a:ext uri="{FF2B5EF4-FFF2-40B4-BE49-F238E27FC236}">
                <a16:creationId xmlns:a16="http://schemas.microsoft.com/office/drawing/2014/main" id="{813038EB-40D5-810A-3619-5CF4EE2F21B8}"/>
              </a:ext>
            </a:extLst>
          </p:cNvPr>
          <p:cNvSpPr/>
          <p:nvPr userDrawn="1"/>
        </p:nvSpPr>
        <p:spPr>
          <a:xfrm>
            <a:off x="846827" y="1090306"/>
            <a:ext cx="1135077" cy="194117"/>
          </a:xfrm>
          <a:prstGeom prst="rect">
            <a:avLst/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50400" tIns="50400" rIns="50400" bIns="5040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600">
                <a:solidFill>
                  <a:srgbClr val="333333"/>
                </a:solidFill>
                <a:latin typeface="+mn-ea"/>
                <a:cs typeface="Segoe UI" panose="020B0502040204020203" pitchFamily="34" charset="0"/>
              </a:rPr>
              <a:t>본사</a:t>
            </a:r>
            <a:endParaRPr lang="en-US" altLang="ko-KR" sz="800">
              <a:solidFill>
                <a:srgbClr val="333333"/>
              </a:solidFill>
              <a:latin typeface="+mn-ea"/>
              <a:cs typeface="Segoe UI" panose="020B0502040204020203" pitchFamily="34" charset="0"/>
            </a:endParaRPr>
          </a:p>
        </p:txBody>
      </p:sp>
      <p:sp>
        <p:nvSpPr>
          <p:cNvPr id="38" name="Arrow Down" descr="&lt;SmartSettings&gt;&lt;SmartResize anchorLeft=&quot;None&quot; anchorTop=&quot;Absolute&quot; anchorRight=&quot;Absolute&quot; anchorBottom=&quot;None&quot; /&gt;&lt;/SmartSettings&gt;">
            <a:extLst>
              <a:ext uri="{FF2B5EF4-FFF2-40B4-BE49-F238E27FC236}">
                <a16:creationId xmlns:a16="http://schemas.microsoft.com/office/drawing/2014/main" id="{4B4257B5-261B-F481-1687-340F6C245A3B}"/>
              </a:ext>
            </a:extLst>
          </p:cNvPr>
          <p:cNvSpPr>
            <a:spLocks noChangeAspect="1"/>
          </p:cNvSpPr>
          <p:nvPr userDrawn="1">
            <p:custDataLst>
              <p:tags r:id="rId1"/>
            </p:custDataLst>
          </p:nvPr>
        </p:nvSpPr>
        <p:spPr bwMode="auto">
          <a:xfrm flipH="1">
            <a:off x="1886495" y="1177962"/>
            <a:ext cx="53104" cy="18803"/>
          </a:xfrm>
          <a:custGeom>
            <a:avLst/>
            <a:gdLst>
              <a:gd name="T0" fmla="*/ 0 w 197"/>
              <a:gd name="T1" fmla="*/ 0 h 115"/>
              <a:gd name="T2" fmla="*/ 99 w 197"/>
              <a:gd name="T3" fmla="*/ 115 h 115"/>
              <a:gd name="T4" fmla="*/ 197 w 197"/>
              <a:gd name="T5" fmla="*/ 0 h 1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97" h="115">
                <a:moveTo>
                  <a:pt x="0" y="0"/>
                </a:moveTo>
                <a:lnTo>
                  <a:pt x="99" y="115"/>
                </a:lnTo>
                <a:lnTo>
                  <a:pt x="197" y="0"/>
                </a:lnTo>
              </a:path>
            </a:pathLst>
          </a:custGeom>
          <a:noFill/>
          <a:ln w="6350" cap="sq">
            <a:solidFill>
              <a:srgbClr val="80808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50400" tIns="50400" rIns="50400" bIns="5040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800">
              <a:solidFill>
                <a:srgbClr val="5F5F5F"/>
              </a:solidFill>
              <a:latin typeface="+mn-ea"/>
              <a:cs typeface="Segoe UI" panose="020B0502040204020203" pitchFamily="34" charset="0"/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BD844E9A-A70D-840C-1D02-03764815A05D}"/>
              </a:ext>
            </a:extLst>
          </p:cNvPr>
          <p:cNvCxnSpPr>
            <a:cxnSpLocks/>
          </p:cNvCxnSpPr>
          <p:nvPr userDrawn="1"/>
        </p:nvCxnSpPr>
        <p:spPr>
          <a:xfrm flipH="1">
            <a:off x="292361" y="1071563"/>
            <a:ext cx="8538399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0" name="Text Box" descr="&lt;SmartSettings&gt;&lt;SmartResize anchorLeft=&quot;Absolute&quot; anchorTop=&quot;Absolute&quot; anchorRight=&quot;Absolute&quot; anchorBottom=&quot;None&quot; /&gt;&lt;/SmartSettings&gt;">
            <a:extLst>
              <a:ext uri="{FF2B5EF4-FFF2-40B4-BE49-F238E27FC236}">
                <a16:creationId xmlns:a16="http://schemas.microsoft.com/office/drawing/2014/main" id="{3E4890EF-FB6C-6523-B3E9-03072384F1E2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2105404" y="1090308"/>
            <a:ext cx="1135077" cy="194117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50400" tIns="50400" rIns="50400" bIns="5040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6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Segoe UI" panose="020B0502040204020203" pitchFamily="34" charset="0"/>
              </a:rPr>
              <a:t>지사</a:t>
            </a:r>
            <a:endParaRPr lang="en-US" altLang="ko-KR" sz="80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Segoe UI" panose="020B0502040204020203" pitchFamily="34" charset="0"/>
            </a:endParaRPr>
          </a:p>
        </p:txBody>
      </p:sp>
      <p:sp>
        <p:nvSpPr>
          <p:cNvPr id="41" name="Arrow Down" descr="&lt;SmartSettings&gt;&lt;SmartResize anchorLeft=&quot;None&quot; anchorTop=&quot;Absolute&quot; anchorRight=&quot;Absolute&quot; anchorBottom=&quot;None&quot; /&gt;&lt;/SmartSettings&gt;">
            <a:extLst>
              <a:ext uri="{FF2B5EF4-FFF2-40B4-BE49-F238E27FC236}">
                <a16:creationId xmlns:a16="http://schemas.microsoft.com/office/drawing/2014/main" id="{658ED087-D19B-9C08-ED4B-C7A0886D28FE}"/>
              </a:ext>
            </a:extLst>
          </p:cNvPr>
          <p:cNvSpPr>
            <a:spLocks noChangeAspect="1"/>
          </p:cNvSpPr>
          <p:nvPr userDrawn="1">
            <p:custDataLst>
              <p:tags r:id="rId3"/>
            </p:custDataLst>
          </p:nvPr>
        </p:nvSpPr>
        <p:spPr bwMode="auto">
          <a:xfrm flipH="1">
            <a:off x="3145072" y="1177964"/>
            <a:ext cx="53104" cy="18803"/>
          </a:xfrm>
          <a:custGeom>
            <a:avLst/>
            <a:gdLst>
              <a:gd name="T0" fmla="*/ 0 w 197"/>
              <a:gd name="T1" fmla="*/ 0 h 115"/>
              <a:gd name="T2" fmla="*/ 99 w 197"/>
              <a:gd name="T3" fmla="*/ 115 h 115"/>
              <a:gd name="T4" fmla="*/ 197 w 197"/>
              <a:gd name="T5" fmla="*/ 0 h 1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97" h="115">
                <a:moveTo>
                  <a:pt x="0" y="0"/>
                </a:moveTo>
                <a:lnTo>
                  <a:pt x="99" y="115"/>
                </a:lnTo>
                <a:lnTo>
                  <a:pt x="197" y="0"/>
                </a:lnTo>
              </a:path>
            </a:pathLst>
          </a:custGeom>
          <a:noFill/>
          <a:ln w="6350" cap="sq">
            <a:solidFill>
              <a:schemeClr val="bg1">
                <a:lumMod val="5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12541" tIns="56271" rIns="112541" bIns="56271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800">
              <a:solidFill>
                <a:srgbClr val="5F5F5F"/>
              </a:solidFill>
              <a:latin typeface="+mn-ea"/>
              <a:cs typeface="Segoe UI" panose="020B0502040204020203" pitchFamily="34" charset="0"/>
            </a:endParaRPr>
          </a:p>
        </p:txBody>
      </p:sp>
      <p:sp>
        <p:nvSpPr>
          <p:cNvPr id="42" name="Text Box" descr="&lt;SmartSettings&gt;&lt;SmartResize anchorLeft=&quot;Absolute&quot; anchorTop=&quot;Absolute&quot; anchorRight=&quot;Absolute&quot; anchorBottom=&quot;None&quot; /&gt;&lt;/SmartSettings&gt;">
            <a:extLst>
              <a:ext uri="{FF2B5EF4-FFF2-40B4-BE49-F238E27FC236}">
                <a16:creationId xmlns:a16="http://schemas.microsoft.com/office/drawing/2014/main" id="{B5B95C67-9115-9B30-7AF6-147AD1D5B568}"/>
              </a:ext>
            </a:extLst>
          </p:cNvPr>
          <p:cNvSpPr/>
          <p:nvPr userDrawn="1">
            <p:custDataLst>
              <p:tags r:id="rId4"/>
            </p:custDataLst>
          </p:nvPr>
        </p:nvSpPr>
        <p:spPr>
          <a:xfrm>
            <a:off x="3351738" y="1090302"/>
            <a:ext cx="1135077" cy="194117"/>
          </a:xfrm>
          <a:prstGeom prst="rect">
            <a:avLst/>
          </a:prstGeom>
          <a:solidFill>
            <a:schemeClr val="bg1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50400" tIns="50400" rIns="50400" bIns="5040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6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Segoe UI" panose="020B0502040204020203" pitchFamily="34" charset="0"/>
              </a:rPr>
              <a:t>서비스 종류</a:t>
            </a:r>
            <a:endParaRPr lang="en-US" altLang="ko-KR" sz="60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Segoe UI" panose="020B0502040204020203" pitchFamily="34" charset="0"/>
            </a:endParaRPr>
          </a:p>
        </p:txBody>
      </p:sp>
      <p:sp>
        <p:nvSpPr>
          <p:cNvPr id="43" name="Arrow Down" descr="&lt;SmartSettings&gt;&lt;SmartResize anchorLeft=&quot;None&quot; anchorTop=&quot;Absolute&quot; anchorRight=&quot;Absolute&quot; anchorBottom=&quot;None&quot; /&gt;&lt;/SmartSettings&gt;">
            <a:extLst>
              <a:ext uri="{FF2B5EF4-FFF2-40B4-BE49-F238E27FC236}">
                <a16:creationId xmlns:a16="http://schemas.microsoft.com/office/drawing/2014/main" id="{641F5047-8678-30F3-FE5F-7883B0FE628F}"/>
              </a:ext>
            </a:extLst>
          </p:cNvPr>
          <p:cNvSpPr>
            <a:spLocks noChangeAspect="1"/>
          </p:cNvSpPr>
          <p:nvPr userDrawn="1">
            <p:custDataLst>
              <p:tags r:id="rId5"/>
            </p:custDataLst>
          </p:nvPr>
        </p:nvSpPr>
        <p:spPr bwMode="auto">
          <a:xfrm flipH="1">
            <a:off x="4391405" y="1177957"/>
            <a:ext cx="53104" cy="18803"/>
          </a:xfrm>
          <a:custGeom>
            <a:avLst/>
            <a:gdLst>
              <a:gd name="T0" fmla="*/ 0 w 197"/>
              <a:gd name="T1" fmla="*/ 0 h 115"/>
              <a:gd name="T2" fmla="*/ 99 w 197"/>
              <a:gd name="T3" fmla="*/ 115 h 115"/>
              <a:gd name="T4" fmla="*/ 197 w 197"/>
              <a:gd name="T5" fmla="*/ 0 h 1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97" h="115">
                <a:moveTo>
                  <a:pt x="0" y="0"/>
                </a:moveTo>
                <a:lnTo>
                  <a:pt x="99" y="115"/>
                </a:lnTo>
                <a:lnTo>
                  <a:pt x="197" y="0"/>
                </a:lnTo>
              </a:path>
            </a:pathLst>
          </a:custGeom>
          <a:solidFill>
            <a:schemeClr val="bg1"/>
          </a:solidFill>
          <a:ln w="6350" cap="sq">
            <a:solidFill>
              <a:srgbClr val="808080"/>
            </a:solidFill>
            <a:prstDash val="solid"/>
            <a:miter lim="800000"/>
            <a:headEnd/>
            <a:tailEnd/>
          </a:ln>
        </p:spPr>
        <p:txBody>
          <a:bodyPr vert="horz" wrap="square" lIns="112541" tIns="56271" rIns="112541" bIns="56271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800">
              <a:solidFill>
                <a:srgbClr val="5F5F5F"/>
              </a:solidFill>
              <a:latin typeface="+mn-ea"/>
              <a:cs typeface="Segoe UI" panose="020B0502040204020203" pitchFamily="34" charset="0"/>
            </a:endParaRPr>
          </a:p>
        </p:txBody>
      </p:sp>
      <p:sp>
        <p:nvSpPr>
          <p:cNvPr id="44" name="Text Box" descr="&lt;SmartSettings&gt;&lt;SmartResize anchorLeft=&quot;Absolute&quot; anchorTop=&quot;Absolute&quot; anchorRight=&quot;Absolute&quot; anchorBottom=&quot;None&quot; /&gt;&lt;/SmartSettings&gt;">
            <a:extLst>
              <a:ext uri="{FF2B5EF4-FFF2-40B4-BE49-F238E27FC236}">
                <a16:creationId xmlns:a16="http://schemas.microsoft.com/office/drawing/2014/main" id="{FA3C61DE-42DE-9FD1-1E41-D983CCD627D8}"/>
              </a:ext>
            </a:extLst>
          </p:cNvPr>
          <p:cNvSpPr/>
          <p:nvPr userDrawn="1">
            <p:custDataLst>
              <p:tags r:id="rId6"/>
            </p:custDataLst>
          </p:nvPr>
        </p:nvSpPr>
        <p:spPr>
          <a:xfrm>
            <a:off x="4598071" y="1093037"/>
            <a:ext cx="1135077" cy="194117"/>
          </a:xfrm>
          <a:prstGeom prst="rect">
            <a:avLst/>
          </a:prstGeom>
          <a:solidFill>
            <a:schemeClr val="bg1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50400" tIns="50400" rIns="50400" bIns="5040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6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Segoe UI" panose="020B0502040204020203" pitchFamily="34" charset="0"/>
              </a:rPr>
              <a:t>디바이스 종류</a:t>
            </a:r>
            <a:endParaRPr lang="en-US" altLang="ko-KR" sz="60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Segoe UI" panose="020B0502040204020203" pitchFamily="34" charset="0"/>
            </a:endParaRPr>
          </a:p>
        </p:txBody>
      </p:sp>
      <p:sp>
        <p:nvSpPr>
          <p:cNvPr id="45" name="Arrow Down" descr="&lt;SmartSettings&gt;&lt;SmartResize anchorLeft=&quot;None&quot; anchorTop=&quot;Absolute&quot; anchorRight=&quot;Absolute&quot; anchorBottom=&quot;None&quot; /&gt;&lt;/SmartSettings&gt;">
            <a:extLst>
              <a:ext uri="{FF2B5EF4-FFF2-40B4-BE49-F238E27FC236}">
                <a16:creationId xmlns:a16="http://schemas.microsoft.com/office/drawing/2014/main" id="{7CB601EA-59A7-97AF-D20F-95A46928A3E4}"/>
              </a:ext>
            </a:extLst>
          </p:cNvPr>
          <p:cNvSpPr>
            <a:spLocks noChangeAspect="1"/>
          </p:cNvSpPr>
          <p:nvPr userDrawn="1">
            <p:custDataLst>
              <p:tags r:id="rId7"/>
            </p:custDataLst>
          </p:nvPr>
        </p:nvSpPr>
        <p:spPr bwMode="auto">
          <a:xfrm flipH="1">
            <a:off x="5637739" y="1180004"/>
            <a:ext cx="53104" cy="20178"/>
          </a:xfrm>
          <a:custGeom>
            <a:avLst/>
            <a:gdLst>
              <a:gd name="T0" fmla="*/ 0 w 197"/>
              <a:gd name="T1" fmla="*/ 0 h 115"/>
              <a:gd name="T2" fmla="*/ 99 w 197"/>
              <a:gd name="T3" fmla="*/ 115 h 115"/>
              <a:gd name="T4" fmla="*/ 197 w 197"/>
              <a:gd name="T5" fmla="*/ 0 h 1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97" h="115">
                <a:moveTo>
                  <a:pt x="0" y="0"/>
                </a:moveTo>
                <a:lnTo>
                  <a:pt x="99" y="115"/>
                </a:lnTo>
                <a:lnTo>
                  <a:pt x="197" y="0"/>
                </a:lnTo>
              </a:path>
            </a:pathLst>
          </a:custGeom>
          <a:solidFill>
            <a:schemeClr val="bg1"/>
          </a:solidFill>
          <a:ln w="6350" cap="sq">
            <a:solidFill>
              <a:srgbClr val="808080"/>
            </a:solidFill>
            <a:prstDash val="solid"/>
            <a:miter lim="800000"/>
            <a:headEnd/>
            <a:tailEnd/>
          </a:ln>
        </p:spPr>
        <p:txBody>
          <a:bodyPr vert="horz" wrap="square" lIns="112541" tIns="56271" rIns="112541" bIns="56271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800">
              <a:solidFill>
                <a:srgbClr val="5F5F5F"/>
              </a:solidFill>
              <a:latin typeface="+mn-ea"/>
              <a:cs typeface="Segoe UI" panose="020B0502040204020203" pitchFamily="34" charset="0"/>
            </a:endParaRPr>
          </a:p>
        </p:txBody>
      </p:sp>
      <p:sp>
        <p:nvSpPr>
          <p:cNvPr id="46" name="Text Box" descr="&lt;SmartSettings&gt;&lt;SmartResize anchorLeft=&quot;Absolute&quot; anchorTop=&quot;Absolute&quot; anchorRight=&quot;Absolute&quot; anchorBottom=&quot;None&quot; /&gt;&lt;/SmartSettings&gt;">
            <a:extLst>
              <a:ext uri="{FF2B5EF4-FFF2-40B4-BE49-F238E27FC236}">
                <a16:creationId xmlns:a16="http://schemas.microsoft.com/office/drawing/2014/main" id="{2B16B809-BC85-F63C-1131-E043EB526178}"/>
              </a:ext>
            </a:extLst>
          </p:cNvPr>
          <p:cNvSpPr/>
          <p:nvPr userDrawn="1">
            <p:custDataLst>
              <p:tags r:id="rId8"/>
            </p:custDataLst>
          </p:nvPr>
        </p:nvSpPr>
        <p:spPr>
          <a:xfrm>
            <a:off x="5854256" y="1090306"/>
            <a:ext cx="1135077" cy="194117"/>
          </a:xfrm>
          <a:prstGeom prst="rect">
            <a:avLst/>
          </a:prstGeom>
          <a:solidFill>
            <a:schemeClr val="bg1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50400" tIns="50400" rIns="50400" bIns="5040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6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Segoe UI" panose="020B0502040204020203" pitchFamily="34" charset="0"/>
              </a:rPr>
              <a:t>센서 종류</a:t>
            </a:r>
            <a:endParaRPr lang="en-US" altLang="ko-KR" sz="60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Segoe UI" panose="020B0502040204020203" pitchFamily="34" charset="0"/>
            </a:endParaRPr>
          </a:p>
        </p:txBody>
      </p:sp>
      <p:sp>
        <p:nvSpPr>
          <p:cNvPr id="47" name="Arrow Down" descr="&lt;SmartSettings&gt;&lt;SmartResize anchorLeft=&quot;None&quot; anchorTop=&quot;Absolute&quot; anchorRight=&quot;Absolute&quot; anchorBottom=&quot;None&quot; /&gt;&lt;/SmartSettings&gt;">
            <a:extLst>
              <a:ext uri="{FF2B5EF4-FFF2-40B4-BE49-F238E27FC236}">
                <a16:creationId xmlns:a16="http://schemas.microsoft.com/office/drawing/2014/main" id="{9B17EF0B-0D02-BAB3-BEC1-8BC2F5BA5CDC}"/>
              </a:ext>
            </a:extLst>
          </p:cNvPr>
          <p:cNvSpPr>
            <a:spLocks noChangeAspect="1"/>
          </p:cNvSpPr>
          <p:nvPr userDrawn="1">
            <p:custDataLst>
              <p:tags r:id="rId9"/>
            </p:custDataLst>
          </p:nvPr>
        </p:nvSpPr>
        <p:spPr bwMode="auto">
          <a:xfrm flipH="1">
            <a:off x="6893923" y="1177962"/>
            <a:ext cx="53104" cy="18803"/>
          </a:xfrm>
          <a:custGeom>
            <a:avLst/>
            <a:gdLst>
              <a:gd name="T0" fmla="*/ 0 w 197"/>
              <a:gd name="T1" fmla="*/ 0 h 115"/>
              <a:gd name="T2" fmla="*/ 99 w 197"/>
              <a:gd name="T3" fmla="*/ 115 h 115"/>
              <a:gd name="T4" fmla="*/ 197 w 197"/>
              <a:gd name="T5" fmla="*/ 0 h 1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97" h="115">
                <a:moveTo>
                  <a:pt x="0" y="0"/>
                </a:moveTo>
                <a:lnTo>
                  <a:pt x="99" y="115"/>
                </a:lnTo>
                <a:lnTo>
                  <a:pt x="197" y="0"/>
                </a:lnTo>
              </a:path>
            </a:pathLst>
          </a:custGeom>
          <a:solidFill>
            <a:schemeClr val="bg1"/>
          </a:solidFill>
          <a:ln w="6350" cap="sq">
            <a:solidFill>
              <a:srgbClr val="808080"/>
            </a:solidFill>
            <a:prstDash val="solid"/>
            <a:miter lim="800000"/>
            <a:headEnd/>
            <a:tailEnd/>
          </a:ln>
        </p:spPr>
        <p:txBody>
          <a:bodyPr vert="horz" wrap="square" lIns="112541" tIns="56271" rIns="112541" bIns="56271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800">
              <a:solidFill>
                <a:srgbClr val="5F5F5F"/>
              </a:solidFill>
              <a:latin typeface="+mn-ea"/>
              <a:cs typeface="Segoe UI" panose="020B0502040204020203" pitchFamily="34" charset="0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A5AD5D7E-9AD0-3F17-54C6-34836857FF69}"/>
              </a:ext>
            </a:extLst>
          </p:cNvPr>
          <p:cNvSpPr txBox="1"/>
          <p:nvPr userDrawn="1"/>
        </p:nvSpPr>
        <p:spPr>
          <a:xfrm>
            <a:off x="5930901" y="84486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sz="1800"/>
          </a:p>
        </p:txBody>
      </p:sp>
      <p:pic>
        <p:nvPicPr>
          <p:cNvPr id="127" name="그래픽 126">
            <a:extLst>
              <a:ext uri="{FF2B5EF4-FFF2-40B4-BE49-F238E27FC236}">
                <a16:creationId xmlns:a16="http://schemas.microsoft.com/office/drawing/2014/main" id="{933D5FC9-61F1-876B-149E-D1B4C4F021E7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30951" y="3228237"/>
            <a:ext cx="3945295" cy="847680"/>
          </a:xfrm>
          <a:prstGeom prst="rect">
            <a:avLst/>
          </a:prstGeom>
        </p:spPr>
      </p:pic>
      <p:graphicFrame>
        <p:nvGraphicFramePr>
          <p:cNvPr id="130" name="표 398">
            <a:extLst>
              <a:ext uri="{FF2B5EF4-FFF2-40B4-BE49-F238E27FC236}">
                <a16:creationId xmlns:a16="http://schemas.microsoft.com/office/drawing/2014/main" id="{840B14FF-E684-C980-86A1-AF34B9AECBD0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109140031"/>
              </p:ext>
            </p:extLst>
          </p:nvPr>
        </p:nvGraphicFramePr>
        <p:xfrm>
          <a:off x="4333744" y="3228237"/>
          <a:ext cx="4439189" cy="84768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4439189">
                  <a:extLst>
                    <a:ext uri="{9D8B030D-6E8A-4147-A177-3AD203B41FA5}">
                      <a16:colId xmlns:a16="http://schemas.microsoft.com/office/drawing/2014/main" val="1737530416"/>
                    </a:ext>
                  </a:extLst>
                </a:gridCol>
              </a:tblGrid>
              <a:tr h="1575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실시간 수집 </a:t>
                      </a:r>
                      <a:r>
                        <a:rPr lang="en-US" altLang="ko-KR" sz="800"/>
                        <a:t>/ </a:t>
                      </a:r>
                      <a:r>
                        <a:rPr lang="ko-KR" altLang="en-US" sz="800"/>
                        <a:t>제어 로그</a:t>
                      </a:r>
                    </a:p>
                  </a:txBody>
                  <a:tcPr marL="48000" marR="48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0743699"/>
                  </a:ext>
                </a:extLst>
              </a:tr>
              <a:tr h="13280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>
                          <a:solidFill>
                            <a:srgbClr val="222222"/>
                          </a:solidFill>
                          <a:latin typeface="RixGo L" panose="02020603020101020101" pitchFamily="18" charset="-127"/>
                          <a:ea typeface="RixGo L" panose="02020603020101020101" pitchFamily="18" charset="-127"/>
                        </a:rPr>
                        <a:t>일자 </a:t>
                      </a:r>
                      <a:r>
                        <a:rPr lang="en-US" altLang="ko-KR" sz="600">
                          <a:solidFill>
                            <a:srgbClr val="222222"/>
                          </a:solidFill>
                          <a:latin typeface="RixGo L" panose="02020603020101020101" pitchFamily="18" charset="-127"/>
                          <a:ea typeface="RixGo L" panose="02020603020101020101" pitchFamily="18" charset="-127"/>
                        </a:rPr>
                        <a:t>(</a:t>
                      </a:r>
                      <a:r>
                        <a:rPr lang="ko-KR" altLang="en-US" sz="600">
                          <a:solidFill>
                            <a:srgbClr val="222222"/>
                          </a:solidFill>
                          <a:latin typeface="RixGo L" panose="02020603020101020101" pitchFamily="18" charset="-127"/>
                          <a:ea typeface="RixGo L" panose="02020603020101020101" pitchFamily="18" charset="-127"/>
                        </a:rPr>
                        <a:t>년</a:t>
                      </a:r>
                      <a:r>
                        <a:rPr lang="en-US" altLang="ko-KR" sz="600">
                          <a:solidFill>
                            <a:srgbClr val="222222"/>
                          </a:solidFill>
                          <a:latin typeface="RixGo L" panose="02020603020101020101" pitchFamily="18" charset="-127"/>
                          <a:ea typeface="RixGo L" panose="02020603020101020101" pitchFamily="18" charset="-127"/>
                        </a:rPr>
                        <a:t>-</a:t>
                      </a:r>
                      <a:r>
                        <a:rPr lang="ko-KR" altLang="en-US" sz="600">
                          <a:solidFill>
                            <a:srgbClr val="222222"/>
                          </a:solidFill>
                          <a:latin typeface="RixGo L" panose="02020603020101020101" pitchFamily="18" charset="-127"/>
                          <a:ea typeface="RixGo L" panose="02020603020101020101" pitchFamily="18" charset="-127"/>
                        </a:rPr>
                        <a:t>월</a:t>
                      </a:r>
                      <a:r>
                        <a:rPr lang="en-US" altLang="ko-KR" sz="600">
                          <a:solidFill>
                            <a:srgbClr val="222222"/>
                          </a:solidFill>
                          <a:latin typeface="RixGo L" panose="02020603020101020101" pitchFamily="18" charset="-127"/>
                          <a:ea typeface="RixGo L" panose="02020603020101020101" pitchFamily="18" charset="-127"/>
                        </a:rPr>
                        <a:t>-</a:t>
                      </a:r>
                      <a:r>
                        <a:rPr lang="ko-KR" altLang="en-US" sz="600">
                          <a:solidFill>
                            <a:srgbClr val="222222"/>
                          </a:solidFill>
                          <a:latin typeface="RixGo L" panose="02020603020101020101" pitchFamily="18" charset="-127"/>
                          <a:ea typeface="RixGo L" panose="02020603020101020101" pitchFamily="18" charset="-127"/>
                        </a:rPr>
                        <a:t>일 시</a:t>
                      </a:r>
                      <a:r>
                        <a:rPr lang="en-US" altLang="ko-KR" sz="600">
                          <a:solidFill>
                            <a:srgbClr val="222222"/>
                          </a:solidFill>
                          <a:latin typeface="RixGo L" panose="02020603020101020101" pitchFamily="18" charset="-127"/>
                          <a:ea typeface="RixGo L" panose="02020603020101020101" pitchFamily="18" charset="-127"/>
                        </a:rPr>
                        <a:t>:</a:t>
                      </a:r>
                      <a:r>
                        <a:rPr lang="ko-KR" altLang="en-US" sz="600">
                          <a:solidFill>
                            <a:srgbClr val="222222"/>
                          </a:solidFill>
                          <a:latin typeface="RixGo L" panose="02020603020101020101" pitchFamily="18" charset="-127"/>
                          <a:ea typeface="RixGo L" panose="02020603020101020101" pitchFamily="18" charset="-127"/>
                        </a:rPr>
                        <a:t>분</a:t>
                      </a:r>
                      <a:r>
                        <a:rPr lang="en-US" altLang="ko-KR" sz="600">
                          <a:solidFill>
                            <a:srgbClr val="222222"/>
                          </a:solidFill>
                          <a:latin typeface="RixGo L" panose="02020603020101020101" pitchFamily="18" charset="-127"/>
                          <a:ea typeface="RixGo L" panose="02020603020101020101" pitchFamily="18" charset="-127"/>
                        </a:rPr>
                        <a:t>:</a:t>
                      </a:r>
                      <a:r>
                        <a:rPr lang="ko-KR" altLang="en-US" sz="600">
                          <a:solidFill>
                            <a:srgbClr val="222222"/>
                          </a:solidFill>
                          <a:latin typeface="RixGo L" panose="02020603020101020101" pitchFamily="18" charset="-127"/>
                          <a:ea typeface="RixGo L" panose="02020603020101020101" pitchFamily="18" charset="-127"/>
                        </a:rPr>
                        <a:t>초</a:t>
                      </a:r>
                      <a:r>
                        <a:rPr lang="en-US" altLang="ko-KR" sz="600">
                          <a:solidFill>
                            <a:srgbClr val="222222"/>
                          </a:solidFill>
                          <a:latin typeface="RixGo L" panose="02020603020101020101" pitchFamily="18" charset="-127"/>
                          <a:ea typeface="RixGo L" panose="02020603020101020101" pitchFamily="18" charset="-127"/>
                        </a:rPr>
                        <a:t>), transaction </a:t>
                      </a:r>
                      <a:r>
                        <a:rPr lang="ko-KR" altLang="en-US" sz="600">
                          <a:solidFill>
                            <a:srgbClr val="222222"/>
                          </a:solidFill>
                          <a:latin typeface="RixGo L" panose="02020603020101020101" pitchFamily="18" charset="-127"/>
                          <a:ea typeface="RixGo L" panose="02020603020101020101" pitchFamily="18" charset="-127"/>
                        </a:rPr>
                        <a:t>내용</a:t>
                      </a:r>
                      <a:r>
                        <a:rPr lang="en-US" altLang="ko-KR" sz="600">
                          <a:solidFill>
                            <a:srgbClr val="222222"/>
                          </a:solidFill>
                          <a:latin typeface="RixGo L" panose="02020603020101020101" pitchFamily="18" charset="-127"/>
                          <a:ea typeface="RixGo L" panose="02020603020101020101" pitchFamily="18" charset="-127"/>
                        </a:rPr>
                        <a:t>(</a:t>
                      </a:r>
                      <a:r>
                        <a:rPr lang="ko-KR" altLang="en-US" sz="600" err="1">
                          <a:solidFill>
                            <a:srgbClr val="222222"/>
                          </a:solidFill>
                          <a:latin typeface="RixGo L" panose="02020603020101020101" pitchFamily="18" charset="-127"/>
                          <a:ea typeface="RixGo L" panose="02020603020101020101" pitchFamily="18" charset="-127"/>
                        </a:rPr>
                        <a:t>센서명</a:t>
                      </a:r>
                      <a:r>
                        <a:rPr lang="ko-KR" altLang="en-US" sz="600">
                          <a:solidFill>
                            <a:srgbClr val="222222"/>
                          </a:solidFill>
                          <a:latin typeface="RixGo L" panose="02020603020101020101" pitchFamily="18" charset="-127"/>
                          <a:ea typeface="RixGo L" panose="02020603020101020101" pitchFamily="18" charset="-127"/>
                        </a:rPr>
                        <a:t> 및 수신 내용 </a:t>
                      </a:r>
                      <a:r>
                        <a:rPr lang="en-US" altLang="ko-KR" sz="600">
                          <a:solidFill>
                            <a:srgbClr val="222222"/>
                          </a:solidFill>
                          <a:latin typeface="RixGo L" panose="02020603020101020101" pitchFamily="18" charset="-127"/>
                          <a:ea typeface="RixGo L" panose="02020603020101020101" pitchFamily="18" charset="-127"/>
                        </a:rPr>
                        <a:t>Parsing Data </a:t>
                      </a:r>
                      <a:r>
                        <a:rPr lang="ko-KR" altLang="en-US" sz="600">
                          <a:solidFill>
                            <a:srgbClr val="222222"/>
                          </a:solidFill>
                          <a:latin typeface="RixGo L" panose="02020603020101020101" pitchFamily="18" charset="-127"/>
                          <a:ea typeface="RixGo L" panose="02020603020101020101" pitchFamily="18" charset="-127"/>
                        </a:rPr>
                        <a:t>출력</a:t>
                      </a:r>
                      <a:r>
                        <a:rPr lang="en-US" altLang="ko-KR" sz="600">
                          <a:solidFill>
                            <a:srgbClr val="222222"/>
                          </a:solidFill>
                          <a:latin typeface="RixGo L" panose="02020603020101020101" pitchFamily="18" charset="-127"/>
                          <a:ea typeface="RixGo L" panose="02020603020101020101" pitchFamily="18" charset="-127"/>
                        </a:rPr>
                        <a:t>)</a:t>
                      </a:r>
                      <a:endParaRPr lang="ko-KR" altLang="en-US" sz="600"/>
                    </a:p>
                  </a:txBody>
                  <a:tcPr marL="48000" marR="48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6605238"/>
                  </a:ext>
                </a:extLst>
              </a:tr>
              <a:tr h="13280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>
                          <a:solidFill>
                            <a:srgbClr val="222222"/>
                          </a:solidFill>
                          <a:latin typeface="RixGo L" panose="02020603020101020101" pitchFamily="18" charset="-127"/>
                          <a:ea typeface="RixGo L" panose="02020603020101020101" pitchFamily="18" charset="-127"/>
                        </a:rPr>
                        <a:t>일자 </a:t>
                      </a:r>
                      <a:r>
                        <a:rPr lang="en-US" altLang="ko-KR" sz="600">
                          <a:solidFill>
                            <a:srgbClr val="222222"/>
                          </a:solidFill>
                          <a:latin typeface="RixGo L" panose="02020603020101020101" pitchFamily="18" charset="-127"/>
                          <a:ea typeface="RixGo L" panose="02020603020101020101" pitchFamily="18" charset="-127"/>
                        </a:rPr>
                        <a:t>(</a:t>
                      </a:r>
                      <a:r>
                        <a:rPr lang="ko-KR" altLang="en-US" sz="600">
                          <a:solidFill>
                            <a:srgbClr val="222222"/>
                          </a:solidFill>
                          <a:latin typeface="RixGo L" panose="02020603020101020101" pitchFamily="18" charset="-127"/>
                          <a:ea typeface="RixGo L" panose="02020603020101020101" pitchFamily="18" charset="-127"/>
                        </a:rPr>
                        <a:t>년</a:t>
                      </a:r>
                      <a:r>
                        <a:rPr lang="en-US" altLang="ko-KR" sz="600">
                          <a:solidFill>
                            <a:srgbClr val="222222"/>
                          </a:solidFill>
                          <a:latin typeface="RixGo L" panose="02020603020101020101" pitchFamily="18" charset="-127"/>
                          <a:ea typeface="RixGo L" panose="02020603020101020101" pitchFamily="18" charset="-127"/>
                        </a:rPr>
                        <a:t>-</a:t>
                      </a:r>
                      <a:r>
                        <a:rPr lang="ko-KR" altLang="en-US" sz="600">
                          <a:solidFill>
                            <a:srgbClr val="222222"/>
                          </a:solidFill>
                          <a:latin typeface="RixGo L" panose="02020603020101020101" pitchFamily="18" charset="-127"/>
                          <a:ea typeface="RixGo L" panose="02020603020101020101" pitchFamily="18" charset="-127"/>
                        </a:rPr>
                        <a:t>월</a:t>
                      </a:r>
                      <a:r>
                        <a:rPr lang="en-US" altLang="ko-KR" sz="600">
                          <a:solidFill>
                            <a:srgbClr val="222222"/>
                          </a:solidFill>
                          <a:latin typeface="RixGo L" panose="02020603020101020101" pitchFamily="18" charset="-127"/>
                          <a:ea typeface="RixGo L" panose="02020603020101020101" pitchFamily="18" charset="-127"/>
                        </a:rPr>
                        <a:t>-</a:t>
                      </a:r>
                      <a:r>
                        <a:rPr lang="ko-KR" altLang="en-US" sz="600">
                          <a:solidFill>
                            <a:srgbClr val="222222"/>
                          </a:solidFill>
                          <a:latin typeface="RixGo L" panose="02020603020101020101" pitchFamily="18" charset="-127"/>
                          <a:ea typeface="RixGo L" panose="02020603020101020101" pitchFamily="18" charset="-127"/>
                        </a:rPr>
                        <a:t>일 시</a:t>
                      </a:r>
                      <a:r>
                        <a:rPr lang="en-US" altLang="ko-KR" sz="600">
                          <a:solidFill>
                            <a:srgbClr val="222222"/>
                          </a:solidFill>
                          <a:latin typeface="RixGo L" panose="02020603020101020101" pitchFamily="18" charset="-127"/>
                          <a:ea typeface="RixGo L" panose="02020603020101020101" pitchFamily="18" charset="-127"/>
                        </a:rPr>
                        <a:t>:</a:t>
                      </a:r>
                      <a:r>
                        <a:rPr lang="ko-KR" altLang="en-US" sz="600">
                          <a:solidFill>
                            <a:srgbClr val="222222"/>
                          </a:solidFill>
                          <a:latin typeface="RixGo L" panose="02020603020101020101" pitchFamily="18" charset="-127"/>
                          <a:ea typeface="RixGo L" panose="02020603020101020101" pitchFamily="18" charset="-127"/>
                        </a:rPr>
                        <a:t>분</a:t>
                      </a:r>
                      <a:r>
                        <a:rPr lang="en-US" altLang="ko-KR" sz="600">
                          <a:solidFill>
                            <a:srgbClr val="222222"/>
                          </a:solidFill>
                          <a:latin typeface="RixGo L" panose="02020603020101020101" pitchFamily="18" charset="-127"/>
                          <a:ea typeface="RixGo L" panose="02020603020101020101" pitchFamily="18" charset="-127"/>
                        </a:rPr>
                        <a:t>:</a:t>
                      </a:r>
                      <a:r>
                        <a:rPr lang="ko-KR" altLang="en-US" sz="600">
                          <a:solidFill>
                            <a:srgbClr val="222222"/>
                          </a:solidFill>
                          <a:latin typeface="RixGo L" panose="02020603020101020101" pitchFamily="18" charset="-127"/>
                          <a:ea typeface="RixGo L" panose="02020603020101020101" pitchFamily="18" charset="-127"/>
                        </a:rPr>
                        <a:t>초</a:t>
                      </a:r>
                      <a:r>
                        <a:rPr lang="en-US" altLang="ko-KR" sz="600">
                          <a:solidFill>
                            <a:srgbClr val="222222"/>
                          </a:solidFill>
                          <a:latin typeface="RixGo L" panose="02020603020101020101" pitchFamily="18" charset="-127"/>
                          <a:ea typeface="RixGo L" panose="02020603020101020101" pitchFamily="18" charset="-127"/>
                        </a:rPr>
                        <a:t>), task</a:t>
                      </a:r>
                      <a:r>
                        <a:rPr lang="ko-KR" altLang="en-US" sz="600">
                          <a:solidFill>
                            <a:srgbClr val="222222"/>
                          </a:solidFill>
                          <a:latin typeface="RixGo L" panose="02020603020101020101" pitchFamily="18" charset="-127"/>
                          <a:ea typeface="RixGo L" panose="02020603020101020101" pitchFamily="18" charset="-127"/>
                        </a:rPr>
                        <a:t>내용</a:t>
                      </a:r>
                      <a:r>
                        <a:rPr lang="en-US" altLang="ko-KR" sz="600">
                          <a:solidFill>
                            <a:srgbClr val="222222"/>
                          </a:solidFill>
                          <a:latin typeface="RixGo L" panose="02020603020101020101" pitchFamily="18" charset="-127"/>
                          <a:ea typeface="RixGo L" panose="02020603020101020101" pitchFamily="18" charset="-127"/>
                        </a:rPr>
                        <a:t>(</a:t>
                      </a:r>
                      <a:r>
                        <a:rPr lang="ko-KR" altLang="en-US" sz="600" err="1">
                          <a:solidFill>
                            <a:srgbClr val="222222"/>
                          </a:solidFill>
                          <a:latin typeface="RixGo L" panose="02020603020101020101" pitchFamily="18" charset="-127"/>
                          <a:ea typeface="RixGo L" panose="02020603020101020101" pitchFamily="18" charset="-127"/>
                        </a:rPr>
                        <a:t>센서명</a:t>
                      </a:r>
                      <a:r>
                        <a:rPr lang="ko-KR" altLang="en-US" sz="600">
                          <a:solidFill>
                            <a:srgbClr val="222222"/>
                          </a:solidFill>
                          <a:latin typeface="RixGo L" panose="02020603020101020101" pitchFamily="18" charset="-127"/>
                          <a:ea typeface="RixGo L" panose="02020603020101020101" pitchFamily="18" charset="-127"/>
                        </a:rPr>
                        <a:t> 및 제어 내용 </a:t>
                      </a:r>
                      <a:r>
                        <a:rPr lang="en-US" altLang="ko-KR" sz="600">
                          <a:solidFill>
                            <a:srgbClr val="222222"/>
                          </a:solidFill>
                          <a:latin typeface="RixGo L" panose="02020603020101020101" pitchFamily="18" charset="-127"/>
                          <a:ea typeface="RixGo L" panose="02020603020101020101" pitchFamily="18" charset="-127"/>
                        </a:rPr>
                        <a:t>Parsing Data </a:t>
                      </a:r>
                      <a:r>
                        <a:rPr lang="ko-KR" altLang="en-US" sz="600">
                          <a:solidFill>
                            <a:srgbClr val="222222"/>
                          </a:solidFill>
                          <a:latin typeface="RixGo L" panose="02020603020101020101" pitchFamily="18" charset="-127"/>
                          <a:ea typeface="RixGo L" panose="02020603020101020101" pitchFamily="18" charset="-127"/>
                        </a:rPr>
                        <a:t>출력</a:t>
                      </a:r>
                      <a:r>
                        <a:rPr lang="en-US" altLang="ko-KR" sz="600">
                          <a:solidFill>
                            <a:srgbClr val="222222"/>
                          </a:solidFill>
                          <a:latin typeface="RixGo L" panose="02020603020101020101" pitchFamily="18" charset="-127"/>
                          <a:ea typeface="RixGo L" panose="02020603020101020101" pitchFamily="18" charset="-127"/>
                        </a:rPr>
                        <a:t>)</a:t>
                      </a:r>
                      <a:endParaRPr lang="ko-KR" altLang="en-US" sz="600"/>
                    </a:p>
                  </a:txBody>
                  <a:tcPr marL="48000" marR="48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2065774"/>
                  </a:ext>
                </a:extLst>
              </a:tr>
              <a:tr h="13280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>
                          <a:solidFill>
                            <a:srgbClr val="222222"/>
                          </a:solidFill>
                          <a:latin typeface="RixGo L" panose="02020603020101020101" pitchFamily="18" charset="-127"/>
                          <a:ea typeface="RixGo L" panose="02020603020101020101" pitchFamily="18" charset="-127"/>
                        </a:rPr>
                        <a:t>일자 </a:t>
                      </a:r>
                      <a:r>
                        <a:rPr lang="en-US" altLang="ko-KR" sz="600">
                          <a:solidFill>
                            <a:srgbClr val="222222"/>
                          </a:solidFill>
                          <a:latin typeface="RixGo L" panose="02020603020101020101" pitchFamily="18" charset="-127"/>
                          <a:ea typeface="RixGo L" panose="02020603020101020101" pitchFamily="18" charset="-127"/>
                        </a:rPr>
                        <a:t>(</a:t>
                      </a:r>
                      <a:r>
                        <a:rPr lang="ko-KR" altLang="en-US" sz="600">
                          <a:solidFill>
                            <a:srgbClr val="222222"/>
                          </a:solidFill>
                          <a:latin typeface="RixGo L" panose="02020603020101020101" pitchFamily="18" charset="-127"/>
                          <a:ea typeface="RixGo L" panose="02020603020101020101" pitchFamily="18" charset="-127"/>
                        </a:rPr>
                        <a:t>년</a:t>
                      </a:r>
                      <a:r>
                        <a:rPr lang="en-US" altLang="ko-KR" sz="600">
                          <a:solidFill>
                            <a:srgbClr val="222222"/>
                          </a:solidFill>
                          <a:latin typeface="RixGo L" panose="02020603020101020101" pitchFamily="18" charset="-127"/>
                          <a:ea typeface="RixGo L" panose="02020603020101020101" pitchFamily="18" charset="-127"/>
                        </a:rPr>
                        <a:t>-</a:t>
                      </a:r>
                      <a:r>
                        <a:rPr lang="ko-KR" altLang="en-US" sz="600">
                          <a:solidFill>
                            <a:srgbClr val="222222"/>
                          </a:solidFill>
                          <a:latin typeface="RixGo L" panose="02020603020101020101" pitchFamily="18" charset="-127"/>
                          <a:ea typeface="RixGo L" panose="02020603020101020101" pitchFamily="18" charset="-127"/>
                        </a:rPr>
                        <a:t>월</a:t>
                      </a:r>
                      <a:r>
                        <a:rPr lang="en-US" altLang="ko-KR" sz="600">
                          <a:solidFill>
                            <a:srgbClr val="222222"/>
                          </a:solidFill>
                          <a:latin typeface="RixGo L" panose="02020603020101020101" pitchFamily="18" charset="-127"/>
                          <a:ea typeface="RixGo L" panose="02020603020101020101" pitchFamily="18" charset="-127"/>
                        </a:rPr>
                        <a:t>-</a:t>
                      </a:r>
                      <a:r>
                        <a:rPr lang="ko-KR" altLang="en-US" sz="600">
                          <a:solidFill>
                            <a:srgbClr val="222222"/>
                          </a:solidFill>
                          <a:latin typeface="RixGo L" panose="02020603020101020101" pitchFamily="18" charset="-127"/>
                          <a:ea typeface="RixGo L" panose="02020603020101020101" pitchFamily="18" charset="-127"/>
                        </a:rPr>
                        <a:t>일 시</a:t>
                      </a:r>
                      <a:r>
                        <a:rPr lang="en-US" altLang="ko-KR" sz="600">
                          <a:solidFill>
                            <a:srgbClr val="222222"/>
                          </a:solidFill>
                          <a:latin typeface="RixGo L" panose="02020603020101020101" pitchFamily="18" charset="-127"/>
                          <a:ea typeface="RixGo L" panose="02020603020101020101" pitchFamily="18" charset="-127"/>
                        </a:rPr>
                        <a:t>:</a:t>
                      </a:r>
                      <a:r>
                        <a:rPr lang="ko-KR" altLang="en-US" sz="600">
                          <a:solidFill>
                            <a:srgbClr val="222222"/>
                          </a:solidFill>
                          <a:latin typeface="RixGo L" panose="02020603020101020101" pitchFamily="18" charset="-127"/>
                          <a:ea typeface="RixGo L" panose="02020603020101020101" pitchFamily="18" charset="-127"/>
                        </a:rPr>
                        <a:t>분</a:t>
                      </a:r>
                      <a:r>
                        <a:rPr lang="en-US" altLang="ko-KR" sz="600">
                          <a:solidFill>
                            <a:srgbClr val="222222"/>
                          </a:solidFill>
                          <a:latin typeface="RixGo L" panose="02020603020101020101" pitchFamily="18" charset="-127"/>
                          <a:ea typeface="RixGo L" panose="02020603020101020101" pitchFamily="18" charset="-127"/>
                        </a:rPr>
                        <a:t>:</a:t>
                      </a:r>
                      <a:r>
                        <a:rPr lang="ko-KR" altLang="en-US" sz="600">
                          <a:solidFill>
                            <a:srgbClr val="222222"/>
                          </a:solidFill>
                          <a:latin typeface="RixGo L" panose="02020603020101020101" pitchFamily="18" charset="-127"/>
                          <a:ea typeface="RixGo L" panose="02020603020101020101" pitchFamily="18" charset="-127"/>
                        </a:rPr>
                        <a:t>초</a:t>
                      </a:r>
                      <a:r>
                        <a:rPr lang="en-US" altLang="ko-KR" sz="600">
                          <a:solidFill>
                            <a:srgbClr val="222222"/>
                          </a:solidFill>
                          <a:latin typeface="RixGo L" panose="02020603020101020101" pitchFamily="18" charset="-127"/>
                          <a:ea typeface="RixGo L" panose="02020603020101020101" pitchFamily="18" charset="-127"/>
                        </a:rPr>
                        <a:t>), transaction </a:t>
                      </a:r>
                      <a:r>
                        <a:rPr lang="ko-KR" altLang="en-US" sz="600">
                          <a:solidFill>
                            <a:srgbClr val="222222"/>
                          </a:solidFill>
                          <a:latin typeface="RixGo L" panose="02020603020101020101" pitchFamily="18" charset="-127"/>
                          <a:ea typeface="RixGo L" panose="02020603020101020101" pitchFamily="18" charset="-127"/>
                        </a:rPr>
                        <a:t>내용</a:t>
                      </a:r>
                      <a:r>
                        <a:rPr lang="en-US" altLang="ko-KR" sz="600">
                          <a:solidFill>
                            <a:srgbClr val="222222"/>
                          </a:solidFill>
                          <a:latin typeface="RixGo L" panose="02020603020101020101" pitchFamily="18" charset="-127"/>
                          <a:ea typeface="RixGo L" panose="02020603020101020101" pitchFamily="18" charset="-127"/>
                        </a:rPr>
                        <a:t>(</a:t>
                      </a:r>
                      <a:r>
                        <a:rPr lang="ko-KR" altLang="en-US" sz="600" err="1">
                          <a:solidFill>
                            <a:srgbClr val="222222"/>
                          </a:solidFill>
                          <a:latin typeface="RixGo L" panose="02020603020101020101" pitchFamily="18" charset="-127"/>
                          <a:ea typeface="RixGo L" panose="02020603020101020101" pitchFamily="18" charset="-127"/>
                        </a:rPr>
                        <a:t>센서명</a:t>
                      </a:r>
                      <a:r>
                        <a:rPr lang="ko-KR" altLang="en-US" sz="600">
                          <a:solidFill>
                            <a:srgbClr val="222222"/>
                          </a:solidFill>
                          <a:latin typeface="RixGo L" panose="02020603020101020101" pitchFamily="18" charset="-127"/>
                          <a:ea typeface="RixGo L" panose="02020603020101020101" pitchFamily="18" charset="-127"/>
                        </a:rPr>
                        <a:t> 및 수신 내용 </a:t>
                      </a:r>
                      <a:r>
                        <a:rPr lang="en-US" altLang="ko-KR" sz="600">
                          <a:solidFill>
                            <a:srgbClr val="222222"/>
                          </a:solidFill>
                          <a:latin typeface="RixGo L" panose="02020603020101020101" pitchFamily="18" charset="-127"/>
                          <a:ea typeface="RixGo L" panose="02020603020101020101" pitchFamily="18" charset="-127"/>
                        </a:rPr>
                        <a:t>Parsing Data </a:t>
                      </a:r>
                      <a:r>
                        <a:rPr lang="ko-KR" altLang="en-US" sz="600">
                          <a:solidFill>
                            <a:srgbClr val="222222"/>
                          </a:solidFill>
                          <a:latin typeface="RixGo L" panose="02020603020101020101" pitchFamily="18" charset="-127"/>
                          <a:ea typeface="RixGo L" panose="02020603020101020101" pitchFamily="18" charset="-127"/>
                        </a:rPr>
                        <a:t>출력</a:t>
                      </a:r>
                      <a:r>
                        <a:rPr lang="en-US" altLang="ko-KR" sz="600">
                          <a:solidFill>
                            <a:srgbClr val="222222"/>
                          </a:solidFill>
                          <a:latin typeface="RixGo L" panose="02020603020101020101" pitchFamily="18" charset="-127"/>
                          <a:ea typeface="RixGo L" panose="02020603020101020101" pitchFamily="18" charset="-127"/>
                        </a:rPr>
                        <a:t>)</a:t>
                      </a:r>
                      <a:endParaRPr lang="ko-KR" altLang="en-US" sz="600"/>
                    </a:p>
                  </a:txBody>
                  <a:tcPr marL="48000" marR="48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9815695"/>
                  </a:ext>
                </a:extLst>
              </a:tr>
              <a:tr h="13280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>
                          <a:solidFill>
                            <a:srgbClr val="222222"/>
                          </a:solidFill>
                          <a:latin typeface="RixGo L" panose="02020603020101020101" pitchFamily="18" charset="-127"/>
                          <a:ea typeface="RixGo L" panose="02020603020101020101" pitchFamily="18" charset="-127"/>
                        </a:rPr>
                        <a:t>일자 </a:t>
                      </a:r>
                      <a:r>
                        <a:rPr lang="en-US" altLang="ko-KR" sz="600">
                          <a:solidFill>
                            <a:srgbClr val="222222"/>
                          </a:solidFill>
                          <a:latin typeface="RixGo L" panose="02020603020101020101" pitchFamily="18" charset="-127"/>
                          <a:ea typeface="RixGo L" panose="02020603020101020101" pitchFamily="18" charset="-127"/>
                        </a:rPr>
                        <a:t>(</a:t>
                      </a:r>
                      <a:r>
                        <a:rPr lang="ko-KR" altLang="en-US" sz="600">
                          <a:solidFill>
                            <a:srgbClr val="222222"/>
                          </a:solidFill>
                          <a:latin typeface="RixGo L" panose="02020603020101020101" pitchFamily="18" charset="-127"/>
                          <a:ea typeface="RixGo L" panose="02020603020101020101" pitchFamily="18" charset="-127"/>
                        </a:rPr>
                        <a:t>년</a:t>
                      </a:r>
                      <a:r>
                        <a:rPr lang="en-US" altLang="ko-KR" sz="600">
                          <a:solidFill>
                            <a:srgbClr val="222222"/>
                          </a:solidFill>
                          <a:latin typeface="RixGo L" panose="02020603020101020101" pitchFamily="18" charset="-127"/>
                          <a:ea typeface="RixGo L" panose="02020603020101020101" pitchFamily="18" charset="-127"/>
                        </a:rPr>
                        <a:t>-</a:t>
                      </a:r>
                      <a:r>
                        <a:rPr lang="ko-KR" altLang="en-US" sz="600">
                          <a:solidFill>
                            <a:srgbClr val="222222"/>
                          </a:solidFill>
                          <a:latin typeface="RixGo L" panose="02020603020101020101" pitchFamily="18" charset="-127"/>
                          <a:ea typeface="RixGo L" panose="02020603020101020101" pitchFamily="18" charset="-127"/>
                        </a:rPr>
                        <a:t>월</a:t>
                      </a:r>
                      <a:r>
                        <a:rPr lang="en-US" altLang="ko-KR" sz="600">
                          <a:solidFill>
                            <a:srgbClr val="222222"/>
                          </a:solidFill>
                          <a:latin typeface="RixGo L" panose="02020603020101020101" pitchFamily="18" charset="-127"/>
                          <a:ea typeface="RixGo L" panose="02020603020101020101" pitchFamily="18" charset="-127"/>
                        </a:rPr>
                        <a:t>-</a:t>
                      </a:r>
                      <a:r>
                        <a:rPr lang="ko-KR" altLang="en-US" sz="600">
                          <a:solidFill>
                            <a:srgbClr val="222222"/>
                          </a:solidFill>
                          <a:latin typeface="RixGo L" panose="02020603020101020101" pitchFamily="18" charset="-127"/>
                          <a:ea typeface="RixGo L" panose="02020603020101020101" pitchFamily="18" charset="-127"/>
                        </a:rPr>
                        <a:t>일 시</a:t>
                      </a:r>
                      <a:r>
                        <a:rPr lang="en-US" altLang="ko-KR" sz="600">
                          <a:solidFill>
                            <a:srgbClr val="222222"/>
                          </a:solidFill>
                          <a:latin typeface="RixGo L" panose="02020603020101020101" pitchFamily="18" charset="-127"/>
                          <a:ea typeface="RixGo L" panose="02020603020101020101" pitchFamily="18" charset="-127"/>
                        </a:rPr>
                        <a:t>:</a:t>
                      </a:r>
                      <a:r>
                        <a:rPr lang="ko-KR" altLang="en-US" sz="600">
                          <a:solidFill>
                            <a:srgbClr val="222222"/>
                          </a:solidFill>
                          <a:latin typeface="RixGo L" panose="02020603020101020101" pitchFamily="18" charset="-127"/>
                          <a:ea typeface="RixGo L" panose="02020603020101020101" pitchFamily="18" charset="-127"/>
                        </a:rPr>
                        <a:t>분</a:t>
                      </a:r>
                      <a:r>
                        <a:rPr lang="en-US" altLang="ko-KR" sz="600">
                          <a:solidFill>
                            <a:srgbClr val="222222"/>
                          </a:solidFill>
                          <a:latin typeface="RixGo L" panose="02020603020101020101" pitchFamily="18" charset="-127"/>
                          <a:ea typeface="RixGo L" panose="02020603020101020101" pitchFamily="18" charset="-127"/>
                        </a:rPr>
                        <a:t>:</a:t>
                      </a:r>
                      <a:r>
                        <a:rPr lang="ko-KR" altLang="en-US" sz="600">
                          <a:solidFill>
                            <a:srgbClr val="222222"/>
                          </a:solidFill>
                          <a:latin typeface="RixGo L" panose="02020603020101020101" pitchFamily="18" charset="-127"/>
                          <a:ea typeface="RixGo L" panose="02020603020101020101" pitchFamily="18" charset="-127"/>
                        </a:rPr>
                        <a:t>초</a:t>
                      </a:r>
                      <a:r>
                        <a:rPr lang="en-US" altLang="ko-KR" sz="600">
                          <a:solidFill>
                            <a:srgbClr val="222222"/>
                          </a:solidFill>
                          <a:latin typeface="RixGo L" panose="02020603020101020101" pitchFamily="18" charset="-127"/>
                          <a:ea typeface="RixGo L" panose="02020603020101020101" pitchFamily="18" charset="-127"/>
                        </a:rPr>
                        <a:t>), task</a:t>
                      </a:r>
                      <a:r>
                        <a:rPr lang="ko-KR" altLang="en-US" sz="600">
                          <a:solidFill>
                            <a:srgbClr val="222222"/>
                          </a:solidFill>
                          <a:latin typeface="RixGo L" panose="02020603020101020101" pitchFamily="18" charset="-127"/>
                          <a:ea typeface="RixGo L" panose="02020603020101020101" pitchFamily="18" charset="-127"/>
                        </a:rPr>
                        <a:t>내용</a:t>
                      </a:r>
                      <a:r>
                        <a:rPr lang="en-US" altLang="ko-KR" sz="600">
                          <a:solidFill>
                            <a:srgbClr val="222222"/>
                          </a:solidFill>
                          <a:latin typeface="RixGo L" panose="02020603020101020101" pitchFamily="18" charset="-127"/>
                          <a:ea typeface="RixGo L" panose="02020603020101020101" pitchFamily="18" charset="-127"/>
                        </a:rPr>
                        <a:t>(</a:t>
                      </a:r>
                      <a:r>
                        <a:rPr lang="ko-KR" altLang="en-US" sz="600" err="1">
                          <a:solidFill>
                            <a:srgbClr val="222222"/>
                          </a:solidFill>
                          <a:latin typeface="RixGo L" panose="02020603020101020101" pitchFamily="18" charset="-127"/>
                          <a:ea typeface="RixGo L" panose="02020603020101020101" pitchFamily="18" charset="-127"/>
                        </a:rPr>
                        <a:t>센서명</a:t>
                      </a:r>
                      <a:r>
                        <a:rPr lang="ko-KR" altLang="en-US" sz="600">
                          <a:solidFill>
                            <a:srgbClr val="222222"/>
                          </a:solidFill>
                          <a:latin typeface="RixGo L" panose="02020603020101020101" pitchFamily="18" charset="-127"/>
                          <a:ea typeface="RixGo L" panose="02020603020101020101" pitchFamily="18" charset="-127"/>
                        </a:rPr>
                        <a:t> 및 제어 내용 </a:t>
                      </a:r>
                      <a:r>
                        <a:rPr lang="en-US" altLang="ko-KR" sz="600">
                          <a:solidFill>
                            <a:srgbClr val="222222"/>
                          </a:solidFill>
                          <a:latin typeface="RixGo L" panose="02020603020101020101" pitchFamily="18" charset="-127"/>
                          <a:ea typeface="RixGo L" panose="02020603020101020101" pitchFamily="18" charset="-127"/>
                        </a:rPr>
                        <a:t>Parsing Data </a:t>
                      </a:r>
                      <a:r>
                        <a:rPr lang="ko-KR" altLang="en-US" sz="600">
                          <a:solidFill>
                            <a:srgbClr val="222222"/>
                          </a:solidFill>
                          <a:latin typeface="RixGo L" panose="02020603020101020101" pitchFamily="18" charset="-127"/>
                          <a:ea typeface="RixGo L" panose="02020603020101020101" pitchFamily="18" charset="-127"/>
                        </a:rPr>
                        <a:t>출력</a:t>
                      </a:r>
                      <a:r>
                        <a:rPr lang="en-US" altLang="ko-KR" sz="600">
                          <a:solidFill>
                            <a:srgbClr val="222222"/>
                          </a:solidFill>
                          <a:latin typeface="RixGo L" panose="02020603020101020101" pitchFamily="18" charset="-127"/>
                          <a:ea typeface="RixGo L" panose="02020603020101020101" pitchFamily="18" charset="-127"/>
                        </a:rPr>
                        <a:t>)</a:t>
                      </a:r>
                      <a:endParaRPr lang="ko-KR" altLang="en-US" sz="600"/>
                    </a:p>
                  </a:txBody>
                  <a:tcPr marL="48000" marR="48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3228702"/>
                  </a:ext>
                </a:extLst>
              </a:tr>
            </a:tbl>
          </a:graphicData>
        </a:graphic>
      </p:graphicFrame>
      <p:sp>
        <p:nvSpPr>
          <p:cNvPr id="131" name="TextBox 130">
            <a:extLst>
              <a:ext uri="{FF2B5EF4-FFF2-40B4-BE49-F238E27FC236}">
                <a16:creationId xmlns:a16="http://schemas.microsoft.com/office/drawing/2014/main" id="{6F11AC4F-BD66-CBA1-51E6-FF4FCB550061}"/>
              </a:ext>
            </a:extLst>
          </p:cNvPr>
          <p:cNvSpPr txBox="1"/>
          <p:nvPr userDrawn="1"/>
        </p:nvSpPr>
        <p:spPr>
          <a:xfrm>
            <a:off x="7894640" y="1106129"/>
            <a:ext cx="909349" cy="9233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r"/>
            <a:r>
              <a:rPr lang="en-US" altLang="ko-KR" sz="600">
                <a:solidFill>
                  <a:srgbClr val="222222"/>
                </a:solidFill>
                <a:latin typeface="+mn-ea"/>
                <a:ea typeface="+mn-ea"/>
              </a:rPr>
              <a:t>※ 0</a:t>
            </a:r>
            <a:r>
              <a:rPr lang="ko-KR" altLang="en-US" sz="600">
                <a:solidFill>
                  <a:srgbClr val="222222"/>
                </a:solidFill>
                <a:latin typeface="+mn-ea"/>
                <a:ea typeface="+mn-ea"/>
              </a:rPr>
              <a:t>시 </a:t>
            </a:r>
            <a:r>
              <a:rPr lang="en-US" altLang="ko-KR" sz="600">
                <a:solidFill>
                  <a:srgbClr val="222222"/>
                </a:solidFill>
                <a:latin typeface="+mn-ea"/>
                <a:ea typeface="+mn-ea"/>
              </a:rPr>
              <a:t>~ </a:t>
            </a:r>
            <a:r>
              <a:rPr lang="ko-KR" altLang="en-US" sz="600">
                <a:solidFill>
                  <a:srgbClr val="222222"/>
                </a:solidFill>
                <a:latin typeface="+mn-ea"/>
                <a:ea typeface="+mn-ea"/>
              </a:rPr>
              <a:t>현재</a:t>
            </a:r>
            <a:endParaRPr lang="ko-KR" altLang="en-US" sz="1400">
              <a:latin typeface="+mn-ea"/>
              <a:ea typeface="+mn-ea"/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5BFD073D-5313-F09E-E38D-ED06EB53B149}"/>
              </a:ext>
            </a:extLst>
          </p:cNvPr>
          <p:cNvSpPr txBox="1"/>
          <p:nvPr userDrawn="1"/>
        </p:nvSpPr>
        <p:spPr>
          <a:xfrm>
            <a:off x="7252946" y="3008513"/>
            <a:ext cx="1519989" cy="12311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r"/>
            <a:r>
              <a:rPr lang="en-US" altLang="ko-KR" sz="800">
                <a:solidFill>
                  <a:srgbClr val="222222"/>
                </a:solidFill>
                <a:latin typeface="+mn-ea"/>
                <a:ea typeface="+mn-ea"/>
              </a:rPr>
              <a:t>2022-06-20(</a:t>
            </a:r>
            <a:r>
              <a:rPr lang="ko-KR" altLang="en-US" sz="800">
                <a:solidFill>
                  <a:srgbClr val="222222"/>
                </a:solidFill>
                <a:latin typeface="+mn-ea"/>
                <a:ea typeface="+mn-ea"/>
              </a:rPr>
              <a:t>월</a:t>
            </a:r>
            <a:r>
              <a:rPr lang="en-US" altLang="ko-KR" sz="800">
                <a:solidFill>
                  <a:srgbClr val="222222"/>
                </a:solidFill>
                <a:latin typeface="+mn-ea"/>
                <a:ea typeface="+mn-ea"/>
              </a:rPr>
              <a:t>) 15:00:00</a:t>
            </a:r>
            <a:endParaRPr lang="ko-KR" altLang="en-US" sz="1800">
              <a:latin typeface="+mn-ea"/>
              <a:ea typeface="+mn-ea"/>
            </a:endParaRPr>
          </a:p>
        </p:txBody>
      </p:sp>
      <p:cxnSp>
        <p:nvCxnSpPr>
          <p:cNvPr id="139" name="직선 연결선 138">
            <a:extLst>
              <a:ext uri="{FF2B5EF4-FFF2-40B4-BE49-F238E27FC236}">
                <a16:creationId xmlns:a16="http://schemas.microsoft.com/office/drawing/2014/main" id="{5A570F64-9C18-4920-33C4-9115D863A448}"/>
              </a:ext>
            </a:extLst>
          </p:cNvPr>
          <p:cNvCxnSpPr/>
          <p:nvPr userDrawn="1"/>
        </p:nvCxnSpPr>
        <p:spPr>
          <a:xfrm>
            <a:off x="3797300" y="533911"/>
            <a:ext cx="0" cy="537652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0" name="직선 연결선 139">
            <a:extLst>
              <a:ext uri="{FF2B5EF4-FFF2-40B4-BE49-F238E27FC236}">
                <a16:creationId xmlns:a16="http://schemas.microsoft.com/office/drawing/2014/main" id="{542E27CE-6EB8-AB30-753B-A57E6474F8CF}"/>
              </a:ext>
            </a:extLst>
          </p:cNvPr>
          <p:cNvCxnSpPr/>
          <p:nvPr userDrawn="1"/>
        </p:nvCxnSpPr>
        <p:spPr>
          <a:xfrm>
            <a:off x="7175500" y="533911"/>
            <a:ext cx="0" cy="537652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41" name="자유형: 도형 140">
            <a:extLst>
              <a:ext uri="{FF2B5EF4-FFF2-40B4-BE49-F238E27FC236}">
                <a16:creationId xmlns:a16="http://schemas.microsoft.com/office/drawing/2014/main" id="{9B6C07EE-E0EC-1D9E-3E68-E1288FEFC3F2}"/>
              </a:ext>
            </a:extLst>
          </p:cNvPr>
          <p:cNvSpPr/>
          <p:nvPr userDrawn="1"/>
        </p:nvSpPr>
        <p:spPr>
          <a:xfrm>
            <a:off x="2331630" y="692345"/>
            <a:ext cx="224980" cy="250478"/>
          </a:xfrm>
          <a:custGeom>
            <a:avLst/>
            <a:gdLst>
              <a:gd name="connsiteX0" fmla="*/ 86940 w 168735"/>
              <a:gd name="connsiteY0" fmla="*/ 21150 h 250478"/>
              <a:gd name="connsiteX1" fmla="*/ 122225 w 168735"/>
              <a:gd name="connsiteY1" fmla="*/ 6535 h 250478"/>
              <a:gd name="connsiteX2" fmla="*/ 127040 w 168735"/>
              <a:gd name="connsiteY2" fmla="*/ 23325 h 250478"/>
              <a:gd name="connsiteX3" fmla="*/ 127040 w 168735"/>
              <a:gd name="connsiteY3" fmla="*/ 23325 h 250478"/>
              <a:gd name="connsiteX4" fmla="*/ 122226 w 168735"/>
              <a:gd name="connsiteY4" fmla="*/ 6535 h 250478"/>
              <a:gd name="connsiteX5" fmla="*/ 168724 w 168735"/>
              <a:gd name="connsiteY5" fmla="*/ 1 h 250478"/>
              <a:gd name="connsiteX6" fmla="*/ 168724 w 168735"/>
              <a:gd name="connsiteY6" fmla="*/ 47285 h 250478"/>
              <a:gd name="connsiteX7" fmla="*/ 168724 w 168735"/>
              <a:gd name="connsiteY7" fmla="*/ 47285 h 250478"/>
              <a:gd name="connsiteX8" fmla="*/ 168724 w 168735"/>
              <a:gd name="connsiteY8" fmla="*/ 54184 h 250478"/>
              <a:gd name="connsiteX9" fmla="*/ 168736 w 168735"/>
              <a:gd name="connsiteY9" fmla="*/ 54184 h 250478"/>
              <a:gd name="connsiteX10" fmla="*/ 168736 w 168735"/>
              <a:gd name="connsiteY10" fmla="*/ 86276 h 250478"/>
              <a:gd name="connsiteX11" fmla="*/ 168736 w 168735"/>
              <a:gd name="connsiteY11" fmla="*/ 86276 h 250478"/>
              <a:gd name="connsiteX12" fmla="*/ 168736 w 168735"/>
              <a:gd name="connsiteY12" fmla="*/ 94809 h 250478"/>
              <a:gd name="connsiteX13" fmla="*/ 94630 w 168735"/>
              <a:gd name="connsiteY13" fmla="*/ 168930 h 250478"/>
              <a:gd name="connsiteX14" fmla="*/ 103817 w 168735"/>
              <a:gd name="connsiteY14" fmla="*/ 204662 h 250478"/>
              <a:gd name="connsiteX15" fmla="*/ 96321 w 168735"/>
              <a:gd name="connsiteY15" fmla="*/ 208817 h 250478"/>
              <a:gd name="connsiteX16" fmla="*/ 73075 w 168735"/>
              <a:gd name="connsiteY16" fmla="*/ 221706 h 250478"/>
              <a:gd name="connsiteX17" fmla="*/ 73075 w 168735"/>
              <a:gd name="connsiteY17" fmla="*/ 221713 h 250478"/>
              <a:gd name="connsiteX18" fmla="*/ 62030 w 168735"/>
              <a:gd name="connsiteY18" fmla="*/ 227835 h 250478"/>
              <a:gd name="connsiteX19" fmla="*/ 21184 w 168735"/>
              <a:gd name="connsiteY19" fmla="*/ 250479 h 250478"/>
              <a:gd name="connsiteX20" fmla="*/ 86940 w 168735"/>
              <a:gd name="connsiteY20" fmla="*/ 21150 h 250478"/>
              <a:gd name="connsiteX21" fmla="*/ 140440 w 168735"/>
              <a:gd name="connsiteY21" fmla="*/ 70015 h 250478"/>
              <a:gd name="connsiteX22" fmla="*/ 138737 w 168735"/>
              <a:gd name="connsiteY22" fmla="*/ 64060 h 250478"/>
              <a:gd name="connsiteX23" fmla="*/ 138737 w 168735"/>
              <a:gd name="connsiteY23" fmla="*/ 64060 h 250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68735" h="250478">
                <a:moveTo>
                  <a:pt x="86940" y="21150"/>
                </a:moveTo>
                <a:cubicBezTo>
                  <a:pt x="98088" y="14911"/>
                  <a:pt x="109930" y="10006"/>
                  <a:pt x="122225" y="6535"/>
                </a:cubicBezTo>
                <a:lnTo>
                  <a:pt x="127040" y="23325"/>
                </a:lnTo>
                <a:lnTo>
                  <a:pt x="127040" y="23325"/>
                </a:lnTo>
                <a:lnTo>
                  <a:pt x="122226" y="6535"/>
                </a:lnTo>
                <a:cubicBezTo>
                  <a:pt x="137339" y="2172"/>
                  <a:pt x="152994" y="-28"/>
                  <a:pt x="168724" y="1"/>
                </a:cubicBezTo>
                <a:lnTo>
                  <a:pt x="168724" y="47285"/>
                </a:lnTo>
                <a:lnTo>
                  <a:pt x="168724" y="47285"/>
                </a:lnTo>
                <a:lnTo>
                  <a:pt x="168724" y="54184"/>
                </a:lnTo>
                <a:lnTo>
                  <a:pt x="168736" y="54184"/>
                </a:lnTo>
                <a:lnTo>
                  <a:pt x="168736" y="86276"/>
                </a:lnTo>
                <a:lnTo>
                  <a:pt x="168736" y="86276"/>
                </a:lnTo>
                <a:lnTo>
                  <a:pt x="168736" y="94809"/>
                </a:lnTo>
                <a:cubicBezTo>
                  <a:pt x="127805" y="94813"/>
                  <a:pt x="94626" y="127999"/>
                  <a:pt x="94630" y="168930"/>
                </a:cubicBezTo>
                <a:cubicBezTo>
                  <a:pt x="94632" y="181425"/>
                  <a:pt x="97792" y="193716"/>
                  <a:pt x="103817" y="204662"/>
                </a:cubicBezTo>
                <a:lnTo>
                  <a:pt x="96321" y="208817"/>
                </a:lnTo>
                <a:lnTo>
                  <a:pt x="73075" y="221706"/>
                </a:lnTo>
                <a:lnTo>
                  <a:pt x="73075" y="221713"/>
                </a:lnTo>
                <a:lnTo>
                  <a:pt x="62030" y="227835"/>
                </a:lnTo>
                <a:lnTo>
                  <a:pt x="21184" y="250479"/>
                </a:lnTo>
                <a:cubicBezTo>
                  <a:pt x="-23987" y="168994"/>
                  <a:pt x="5455" y="66320"/>
                  <a:pt x="86940" y="21150"/>
                </a:cubicBezTo>
                <a:close/>
                <a:moveTo>
                  <a:pt x="140440" y="70015"/>
                </a:moveTo>
                <a:lnTo>
                  <a:pt x="138737" y="64060"/>
                </a:lnTo>
                <a:lnTo>
                  <a:pt x="138737" y="64060"/>
                </a:lnTo>
                <a:close/>
              </a:path>
            </a:pathLst>
          </a:custGeom>
          <a:solidFill>
            <a:srgbClr val="FFAA00"/>
          </a:solidFill>
          <a:ln w="861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 sz="1800"/>
          </a:p>
        </p:txBody>
      </p:sp>
      <p:sp>
        <p:nvSpPr>
          <p:cNvPr id="142" name="자유형: 도형 141">
            <a:extLst>
              <a:ext uri="{FF2B5EF4-FFF2-40B4-BE49-F238E27FC236}">
                <a16:creationId xmlns:a16="http://schemas.microsoft.com/office/drawing/2014/main" id="{AE7FC358-C43C-EDF4-2B86-77F5C7484230}"/>
              </a:ext>
            </a:extLst>
          </p:cNvPr>
          <p:cNvSpPr/>
          <p:nvPr userDrawn="1"/>
        </p:nvSpPr>
        <p:spPr>
          <a:xfrm>
            <a:off x="2359873" y="692342"/>
            <a:ext cx="421647" cy="337418"/>
          </a:xfrm>
          <a:custGeom>
            <a:avLst/>
            <a:gdLst>
              <a:gd name="connsiteX0" fmla="*/ 147727 w 316235"/>
              <a:gd name="connsiteY0" fmla="*/ 337419 h 337418"/>
              <a:gd name="connsiteX1" fmla="*/ 2968 w 316235"/>
              <a:gd name="connsiteY1" fmla="*/ 255582 h 337418"/>
              <a:gd name="connsiteX2" fmla="*/ 25 w 316235"/>
              <a:gd name="connsiteY2" fmla="*/ 250482 h 337418"/>
              <a:gd name="connsiteX3" fmla="*/ 21540 w 316235"/>
              <a:gd name="connsiteY3" fmla="*/ 238557 h 337418"/>
              <a:gd name="connsiteX4" fmla="*/ 47443 w 316235"/>
              <a:gd name="connsiteY4" fmla="*/ 224197 h 337418"/>
              <a:gd name="connsiteX5" fmla="*/ 47443 w 316235"/>
              <a:gd name="connsiteY5" fmla="*/ 224189 h 337418"/>
              <a:gd name="connsiteX6" fmla="*/ 62046 w 316235"/>
              <a:gd name="connsiteY6" fmla="*/ 216095 h 337418"/>
              <a:gd name="connsiteX7" fmla="*/ 82662 w 316235"/>
              <a:gd name="connsiteY7" fmla="*/ 204666 h 337418"/>
              <a:gd name="connsiteX8" fmla="*/ 183269 w 316235"/>
              <a:gd name="connsiteY8" fmla="*/ 233874 h 337418"/>
              <a:gd name="connsiteX9" fmla="*/ 209829 w 316235"/>
              <a:gd name="connsiteY9" fmla="*/ 209105 h 337418"/>
              <a:gd name="connsiteX10" fmla="*/ 209829 w 316235"/>
              <a:gd name="connsiteY10" fmla="*/ 209105 h 337418"/>
              <a:gd name="connsiteX11" fmla="*/ 187804 w 316235"/>
              <a:gd name="connsiteY11" fmla="*/ 106668 h 337418"/>
              <a:gd name="connsiteX12" fmla="*/ 147580 w 316235"/>
              <a:gd name="connsiteY12" fmla="*/ 94809 h 337418"/>
              <a:gd name="connsiteX13" fmla="*/ 147580 w 316235"/>
              <a:gd name="connsiteY13" fmla="*/ 66041 h 337418"/>
              <a:gd name="connsiteX14" fmla="*/ 147580 w 316235"/>
              <a:gd name="connsiteY14" fmla="*/ 66041 h 337418"/>
              <a:gd name="connsiteX15" fmla="*/ 147580 w 316235"/>
              <a:gd name="connsiteY15" fmla="*/ 59859 h 337418"/>
              <a:gd name="connsiteX16" fmla="*/ 147567 w 316235"/>
              <a:gd name="connsiteY16" fmla="*/ 59859 h 337418"/>
              <a:gd name="connsiteX17" fmla="*/ 147567 w 316235"/>
              <a:gd name="connsiteY17" fmla="*/ 17470 h 337418"/>
              <a:gd name="connsiteX18" fmla="*/ 147567 w 316235"/>
              <a:gd name="connsiteY18" fmla="*/ 17470 h 337418"/>
              <a:gd name="connsiteX19" fmla="*/ 147567 w 316235"/>
              <a:gd name="connsiteY19" fmla="*/ 1 h 337418"/>
              <a:gd name="connsiteX20" fmla="*/ 316261 w 316235"/>
              <a:gd name="connsiteY20" fmla="*/ 168697 h 337418"/>
              <a:gd name="connsiteX21" fmla="*/ 289045 w 316235"/>
              <a:gd name="connsiteY21" fmla="*/ 260574 h 337418"/>
              <a:gd name="connsiteX22" fmla="*/ 274398 w 316235"/>
              <a:gd name="connsiteY22" fmla="*/ 251062 h 337418"/>
              <a:gd name="connsiteX23" fmla="*/ 274398 w 316235"/>
              <a:gd name="connsiteY23" fmla="*/ 251062 h 337418"/>
              <a:gd name="connsiteX24" fmla="*/ 289046 w 316235"/>
              <a:gd name="connsiteY24" fmla="*/ 260574 h 337418"/>
              <a:gd name="connsiteX25" fmla="*/ 234451 w 316235"/>
              <a:gd name="connsiteY25" fmla="*/ 313296 h 337418"/>
              <a:gd name="connsiteX26" fmla="*/ 147737 w 316235"/>
              <a:gd name="connsiteY26" fmla="*/ 337416 h 337418"/>
              <a:gd name="connsiteX27" fmla="*/ 233659 w 316235"/>
              <a:gd name="connsiteY27" fmla="*/ 224584 h 337418"/>
              <a:gd name="connsiteX28" fmla="*/ 239292 w 316235"/>
              <a:gd name="connsiteY28" fmla="*/ 228243 h 337418"/>
              <a:gd name="connsiteX29" fmla="*/ 239292 w 316235"/>
              <a:gd name="connsiteY29" fmla="*/ 228243 h 337418"/>
              <a:gd name="connsiteX30" fmla="*/ 233659 w 316235"/>
              <a:gd name="connsiteY30" fmla="*/ 224585 h 337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16235" h="337418">
                <a:moveTo>
                  <a:pt x="147727" y="337419"/>
                </a:moveTo>
                <a:cubicBezTo>
                  <a:pt x="88443" y="337484"/>
                  <a:pt x="33480" y="306412"/>
                  <a:pt x="2968" y="255582"/>
                </a:cubicBezTo>
                <a:cubicBezTo>
                  <a:pt x="1625" y="253344"/>
                  <a:pt x="1289" y="252763"/>
                  <a:pt x="25" y="250482"/>
                </a:cubicBezTo>
                <a:lnTo>
                  <a:pt x="21540" y="238557"/>
                </a:lnTo>
                <a:lnTo>
                  <a:pt x="47443" y="224197"/>
                </a:lnTo>
                <a:lnTo>
                  <a:pt x="47443" y="224189"/>
                </a:lnTo>
                <a:lnTo>
                  <a:pt x="62046" y="216095"/>
                </a:lnTo>
                <a:lnTo>
                  <a:pt x="82662" y="204666"/>
                </a:lnTo>
                <a:cubicBezTo>
                  <a:pt x="102378" y="240513"/>
                  <a:pt x="147421" y="253590"/>
                  <a:pt x="183269" y="233874"/>
                </a:cubicBezTo>
                <a:cubicBezTo>
                  <a:pt x="194040" y="227950"/>
                  <a:pt x="203168" y="219438"/>
                  <a:pt x="209829" y="209105"/>
                </a:cubicBezTo>
                <a:lnTo>
                  <a:pt x="209829" y="209105"/>
                </a:lnTo>
                <a:cubicBezTo>
                  <a:pt x="232034" y="174735"/>
                  <a:pt x="222174" y="128872"/>
                  <a:pt x="187804" y="106668"/>
                </a:cubicBezTo>
                <a:cubicBezTo>
                  <a:pt x="175817" y="98924"/>
                  <a:pt x="161850" y="94806"/>
                  <a:pt x="147580" y="94809"/>
                </a:cubicBezTo>
                <a:lnTo>
                  <a:pt x="147580" y="66041"/>
                </a:lnTo>
                <a:lnTo>
                  <a:pt x="147580" y="66041"/>
                </a:lnTo>
                <a:lnTo>
                  <a:pt x="147580" y="59859"/>
                </a:lnTo>
                <a:lnTo>
                  <a:pt x="147567" y="59859"/>
                </a:lnTo>
                <a:lnTo>
                  <a:pt x="147567" y="17470"/>
                </a:lnTo>
                <a:lnTo>
                  <a:pt x="147567" y="17470"/>
                </a:lnTo>
                <a:lnTo>
                  <a:pt x="147567" y="1"/>
                </a:lnTo>
                <a:cubicBezTo>
                  <a:pt x="240732" y="1"/>
                  <a:pt x="316261" y="75530"/>
                  <a:pt x="316261" y="168697"/>
                </a:cubicBezTo>
                <a:cubicBezTo>
                  <a:pt x="316261" y="203261"/>
                  <a:pt x="307871" y="231586"/>
                  <a:pt x="289045" y="260574"/>
                </a:cubicBezTo>
                <a:lnTo>
                  <a:pt x="274398" y="251062"/>
                </a:lnTo>
                <a:lnTo>
                  <a:pt x="274398" y="251062"/>
                </a:lnTo>
                <a:lnTo>
                  <a:pt x="289046" y="260574"/>
                </a:lnTo>
                <a:cubicBezTo>
                  <a:pt x="275250" y="282200"/>
                  <a:pt x="256544" y="300263"/>
                  <a:pt x="234451" y="313296"/>
                </a:cubicBezTo>
                <a:cubicBezTo>
                  <a:pt x="208280" y="329079"/>
                  <a:pt x="178298" y="337419"/>
                  <a:pt x="147737" y="337416"/>
                </a:cubicBezTo>
                <a:close/>
                <a:moveTo>
                  <a:pt x="233659" y="224584"/>
                </a:moveTo>
                <a:lnTo>
                  <a:pt x="239292" y="228243"/>
                </a:lnTo>
                <a:lnTo>
                  <a:pt x="239292" y="228243"/>
                </a:lnTo>
                <a:lnTo>
                  <a:pt x="233659" y="224585"/>
                </a:lnTo>
                <a:close/>
              </a:path>
            </a:pathLst>
          </a:custGeom>
          <a:solidFill>
            <a:srgbClr val="0171BB"/>
          </a:solidFill>
          <a:ln w="861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 sz="1800"/>
          </a:p>
        </p:txBody>
      </p:sp>
      <p:sp>
        <p:nvSpPr>
          <p:cNvPr id="143" name="자유형: 도형 142">
            <a:extLst>
              <a:ext uri="{FF2B5EF4-FFF2-40B4-BE49-F238E27FC236}">
                <a16:creationId xmlns:a16="http://schemas.microsoft.com/office/drawing/2014/main" id="{3ACA0BE9-47E6-E5AF-5889-37A5F1F8204F}"/>
              </a:ext>
            </a:extLst>
          </p:cNvPr>
          <p:cNvSpPr/>
          <p:nvPr userDrawn="1"/>
        </p:nvSpPr>
        <p:spPr>
          <a:xfrm>
            <a:off x="2331629" y="692342"/>
            <a:ext cx="449891" cy="337418"/>
          </a:xfrm>
          <a:custGeom>
            <a:avLst/>
            <a:gdLst>
              <a:gd name="connsiteX0" fmla="*/ 1 w 337418"/>
              <a:gd name="connsiteY0" fmla="*/ 1 h 337418"/>
              <a:gd name="connsiteX1" fmla="*/ 337419 w 337418"/>
              <a:gd name="connsiteY1" fmla="*/ 1 h 337418"/>
              <a:gd name="connsiteX2" fmla="*/ 337419 w 337418"/>
              <a:gd name="connsiteY2" fmla="*/ 337419 h 337418"/>
              <a:gd name="connsiteX3" fmla="*/ 1 w 337418"/>
              <a:gd name="connsiteY3" fmla="*/ 337419 h 337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7418" h="337418">
                <a:moveTo>
                  <a:pt x="1" y="1"/>
                </a:moveTo>
                <a:lnTo>
                  <a:pt x="337419" y="1"/>
                </a:lnTo>
                <a:lnTo>
                  <a:pt x="337419" y="337419"/>
                </a:lnTo>
                <a:lnTo>
                  <a:pt x="1" y="337419"/>
                </a:lnTo>
                <a:close/>
              </a:path>
            </a:pathLst>
          </a:custGeom>
          <a:noFill/>
          <a:ln w="861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 sz="1800"/>
          </a:p>
        </p:txBody>
      </p:sp>
      <p:sp>
        <p:nvSpPr>
          <p:cNvPr id="144" name="자유형: 도형 143">
            <a:extLst>
              <a:ext uri="{FF2B5EF4-FFF2-40B4-BE49-F238E27FC236}">
                <a16:creationId xmlns:a16="http://schemas.microsoft.com/office/drawing/2014/main" id="{8B33DA61-2358-C423-8064-DD4385623B2F}"/>
              </a:ext>
            </a:extLst>
          </p:cNvPr>
          <p:cNvSpPr/>
          <p:nvPr userDrawn="1"/>
        </p:nvSpPr>
        <p:spPr>
          <a:xfrm>
            <a:off x="2410892" y="751770"/>
            <a:ext cx="291363" cy="218522"/>
          </a:xfrm>
          <a:custGeom>
            <a:avLst/>
            <a:gdLst>
              <a:gd name="connsiteX0" fmla="*/ 69 w 218522"/>
              <a:gd name="connsiteY0" fmla="*/ 69 h 218522"/>
              <a:gd name="connsiteX1" fmla="*/ 218592 w 218522"/>
              <a:gd name="connsiteY1" fmla="*/ 69 h 218522"/>
              <a:gd name="connsiteX2" fmla="*/ 218592 w 218522"/>
              <a:gd name="connsiteY2" fmla="*/ 218591 h 218522"/>
              <a:gd name="connsiteX3" fmla="*/ 69 w 218522"/>
              <a:gd name="connsiteY3" fmla="*/ 218591 h 218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8522" h="218522">
                <a:moveTo>
                  <a:pt x="69" y="69"/>
                </a:moveTo>
                <a:lnTo>
                  <a:pt x="218592" y="69"/>
                </a:lnTo>
                <a:lnTo>
                  <a:pt x="218592" y="218591"/>
                </a:lnTo>
                <a:lnTo>
                  <a:pt x="69" y="218591"/>
                </a:lnTo>
                <a:close/>
              </a:path>
            </a:pathLst>
          </a:custGeom>
          <a:noFill/>
          <a:ln w="861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 sz="1800"/>
          </a:p>
        </p:txBody>
      </p:sp>
      <p:sp>
        <p:nvSpPr>
          <p:cNvPr id="145" name="자유형: 도형 144">
            <a:extLst>
              <a:ext uri="{FF2B5EF4-FFF2-40B4-BE49-F238E27FC236}">
                <a16:creationId xmlns:a16="http://schemas.microsoft.com/office/drawing/2014/main" id="{C0355251-7958-6CC0-BBE6-7DD826B77B4E}"/>
              </a:ext>
            </a:extLst>
          </p:cNvPr>
          <p:cNvSpPr/>
          <p:nvPr userDrawn="1"/>
        </p:nvSpPr>
        <p:spPr>
          <a:xfrm>
            <a:off x="2331630" y="692346"/>
            <a:ext cx="449887" cy="337415"/>
          </a:xfrm>
          <a:custGeom>
            <a:avLst/>
            <a:gdLst>
              <a:gd name="connsiteX0" fmla="*/ 1 w 337415"/>
              <a:gd name="connsiteY0" fmla="*/ 1 h 337415"/>
              <a:gd name="connsiteX1" fmla="*/ 337416 w 337415"/>
              <a:gd name="connsiteY1" fmla="*/ 1 h 337415"/>
              <a:gd name="connsiteX2" fmla="*/ 337416 w 337415"/>
              <a:gd name="connsiteY2" fmla="*/ 337416 h 337415"/>
              <a:gd name="connsiteX3" fmla="*/ 1 w 337415"/>
              <a:gd name="connsiteY3" fmla="*/ 337416 h 337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7415" h="337415">
                <a:moveTo>
                  <a:pt x="1" y="1"/>
                </a:moveTo>
                <a:lnTo>
                  <a:pt x="337416" y="1"/>
                </a:lnTo>
                <a:lnTo>
                  <a:pt x="337416" y="337416"/>
                </a:lnTo>
                <a:lnTo>
                  <a:pt x="1" y="337416"/>
                </a:lnTo>
                <a:close/>
              </a:path>
            </a:pathLst>
          </a:custGeom>
          <a:noFill/>
          <a:ln w="861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 sz="1800"/>
          </a:p>
        </p:txBody>
      </p:sp>
      <p:sp>
        <p:nvSpPr>
          <p:cNvPr id="146" name="자유형: 도형 145">
            <a:extLst>
              <a:ext uri="{FF2B5EF4-FFF2-40B4-BE49-F238E27FC236}">
                <a16:creationId xmlns:a16="http://schemas.microsoft.com/office/drawing/2014/main" id="{DD43419F-BA7C-A89C-78CD-A7F23A06080E}"/>
              </a:ext>
            </a:extLst>
          </p:cNvPr>
          <p:cNvSpPr/>
          <p:nvPr userDrawn="1"/>
        </p:nvSpPr>
        <p:spPr>
          <a:xfrm>
            <a:off x="2410893" y="751771"/>
            <a:ext cx="291361" cy="218521"/>
          </a:xfrm>
          <a:custGeom>
            <a:avLst/>
            <a:gdLst>
              <a:gd name="connsiteX0" fmla="*/ 69 w 218521"/>
              <a:gd name="connsiteY0" fmla="*/ 69 h 218521"/>
              <a:gd name="connsiteX1" fmla="*/ 218590 w 218521"/>
              <a:gd name="connsiteY1" fmla="*/ 69 h 218521"/>
              <a:gd name="connsiteX2" fmla="*/ 218590 w 218521"/>
              <a:gd name="connsiteY2" fmla="*/ 218590 h 218521"/>
              <a:gd name="connsiteX3" fmla="*/ 69 w 218521"/>
              <a:gd name="connsiteY3" fmla="*/ 218590 h 218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8521" h="218521">
                <a:moveTo>
                  <a:pt x="69" y="69"/>
                </a:moveTo>
                <a:lnTo>
                  <a:pt x="218590" y="69"/>
                </a:lnTo>
                <a:lnTo>
                  <a:pt x="218590" y="218590"/>
                </a:lnTo>
                <a:lnTo>
                  <a:pt x="69" y="218590"/>
                </a:lnTo>
                <a:close/>
              </a:path>
            </a:pathLst>
          </a:custGeom>
          <a:noFill/>
          <a:ln w="861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 sz="1800"/>
          </a:p>
        </p:txBody>
      </p:sp>
      <p:sp>
        <p:nvSpPr>
          <p:cNvPr id="147" name="자유형: 도형 146">
            <a:extLst>
              <a:ext uri="{FF2B5EF4-FFF2-40B4-BE49-F238E27FC236}">
                <a16:creationId xmlns:a16="http://schemas.microsoft.com/office/drawing/2014/main" id="{8EA3A5FB-8E88-EC7C-296F-F9EDEC481073}"/>
              </a:ext>
            </a:extLst>
          </p:cNvPr>
          <p:cNvSpPr/>
          <p:nvPr userDrawn="1"/>
        </p:nvSpPr>
        <p:spPr>
          <a:xfrm>
            <a:off x="2331630" y="692346"/>
            <a:ext cx="449887" cy="337415"/>
          </a:xfrm>
          <a:custGeom>
            <a:avLst/>
            <a:gdLst>
              <a:gd name="connsiteX0" fmla="*/ 1 w 337415"/>
              <a:gd name="connsiteY0" fmla="*/ 1 h 337415"/>
              <a:gd name="connsiteX1" fmla="*/ 337416 w 337415"/>
              <a:gd name="connsiteY1" fmla="*/ 1 h 337415"/>
              <a:gd name="connsiteX2" fmla="*/ 337416 w 337415"/>
              <a:gd name="connsiteY2" fmla="*/ 337416 h 337415"/>
              <a:gd name="connsiteX3" fmla="*/ 1 w 337415"/>
              <a:gd name="connsiteY3" fmla="*/ 337416 h 337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7415" h="337415">
                <a:moveTo>
                  <a:pt x="1" y="1"/>
                </a:moveTo>
                <a:lnTo>
                  <a:pt x="337416" y="1"/>
                </a:lnTo>
                <a:lnTo>
                  <a:pt x="337416" y="337416"/>
                </a:lnTo>
                <a:lnTo>
                  <a:pt x="1" y="337416"/>
                </a:lnTo>
                <a:close/>
              </a:path>
            </a:pathLst>
          </a:custGeom>
          <a:noFill/>
          <a:ln w="861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 sz="1800"/>
          </a:p>
        </p:txBody>
      </p:sp>
      <p:sp>
        <p:nvSpPr>
          <p:cNvPr id="148" name="자유형: 도형 147">
            <a:extLst>
              <a:ext uri="{FF2B5EF4-FFF2-40B4-BE49-F238E27FC236}">
                <a16:creationId xmlns:a16="http://schemas.microsoft.com/office/drawing/2014/main" id="{A70CC884-7591-336E-5F66-B6F8F9D4F459}"/>
              </a:ext>
            </a:extLst>
          </p:cNvPr>
          <p:cNvSpPr/>
          <p:nvPr userDrawn="1"/>
        </p:nvSpPr>
        <p:spPr>
          <a:xfrm>
            <a:off x="2410893" y="751771"/>
            <a:ext cx="291361" cy="218521"/>
          </a:xfrm>
          <a:custGeom>
            <a:avLst/>
            <a:gdLst>
              <a:gd name="connsiteX0" fmla="*/ 69 w 218521"/>
              <a:gd name="connsiteY0" fmla="*/ 69 h 218521"/>
              <a:gd name="connsiteX1" fmla="*/ 218590 w 218521"/>
              <a:gd name="connsiteY1" fmla="*/ 69 h 218521"/>
              <a:gd name="connsiteX2" fmla="*/ 218590 w 218521"/>
              <a:gd name="connsiteY2" fmla="*/ 218590 h 218521"/>
              <a:gd name="connsiteX3" fmla="*/ 69 w 218521"/>
              <a:gd name="connsiteY3" fmla="*/ 218590 h 218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8521" h="218521">
                <a:moveTo>
                  <a:pt x="69" y="69"/>
                </a:moveTo>
                <a:lnTo>
                  <a:pt x="218590" y="69"/>
                </a:lnTo>
                <a:lnTo>
                  <a:pt x="218590" y="218590"/>
                </a:lnTo>
                <a:lnTo>
                  <a:pt x="69" y="218590"/>
                </a:lnTo>
                <a:close/>
              </a:path>
            </a:pathLst>
          </a:custGeom>
          <a:noFill/>
          <a:ln w="861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 sz="1800"/>
          </a:p>
        </p:txBody>
      </p:sp>
      <p:pic>
        <p:nvPicPr>
          <p:cNvPr id="149" name="그래픽 148">
            <a:extLst>
              <a:ext uri="{FF2B5EF4-FFF2-40B4-BE49-F238E27FC236}">
                <a16:creationId xmlns:a16="http://schemas.microsoft.com/office/drawing/2014/main" id="{00CD35A9-381E-5EA9-D68A-F4FDA600E901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37762" y="712190"/>
            <a:ext cx="111255" cy="321842"/>
          </a:xfrm>
          <a:prstGeom prst="rect">
            <a:avLst/>
          </a:prstGeom>
        </p:spPr>
      </p:pic>
      <p:pic>
        <p:nvPicPr>
          <p:cNvPr id="150" name="그래픽 149">
            <a:extLst>
              <a:ext uri="{FF2B5EF4-FFF2-40B4-BE49-F238E27FC236}">
                <a16:creationId xmlns:a16="http://schemas.microsoft.com/office/drawing/2014/main" id="{BADE8786-14DF-C705-D109-11DC70FBFDE8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832010" y="663101"/>
            <a:ext cx="111253" cy="373495"/>
          </a:xfrm>
          <a:prstGeom prst="rect">
            <a:avLst/>
          </a:prstGeom>
        </p:spPr>
      </p:pic>
      <p:pic>
        <p:nvPicPr>
          <p:cNvPr id="151" name="그래픽 150">
            <a:extLst>
              <a:ext uri="{FF2B5EF4-FFF2-40B4-BE49-F238E27FC236}">
                <a16:creationId xmlns:a16="http://schemas.microsoft.com/office/drawing/2014/main" id="{CCDF3EE6-1E1A-692C-18C3-E667BDD549E6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026256" y="772225"/>
            <a:ext cx="111253" cy="274161"/>
          </a:xfrm>
          <a:prstGeom prst="rect">
            <a:avLst/>
          </a:prstGeom>
        </p:spPr>
      </p:pic>
      <p:pic>
        <p:nvPicPr>
          <p:cNvPr id="152" name="그래픽 151">
            <a:extLst>
              <a:ext uri="{FF2B5EF4-FFF2-40B4-BE49-F238E27FC236}">
                <a16:creationId xmlns:a16="http://schemas.microsoft.com/office/drawing/2014/main" id="{CC44184B-C87C-21F6-550F-25949955965C}"/>
              </a:ext>
            </a:extLst>
          </p:cNvPr>
          <p:cNvPicPr>
            <a:picLocks noChangeAspect="1"/>
          </p:cNvPicPr>
          <p:nvPr userDrawn="1"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220503" y="787684"/>
            <a:ext cx="111253" cy="246348"/>
          </a:xfrm>
          <a:prstGeom prst="rect">
            <a:avLst/>
          </a:prstGeom>
        </p:spPr>
      </p:pic>
      <p:grpSp>
        <p:nvGrpSpPr>
          <p:cNvPr id="153" name="그룹 152">
            <a:extLst>
              <a:ext uri="{FF2B5EF4-FFF2-40B4-BE49-F238E27FC236}">
                <a16:creationId xmlns:a16="http://schemas.microsoft.com/office/drawing/2014/main" id="{16259001-9D9B-041A-2F4E-6729DE1243C9}"/>
              </a:ext>
            </a:extLst>
          </p:cNvPr>
          <p:cNvGrpSpPr/>
          <p:nvPr userDrawn="1"/>
        </p:nvGrpSpPr>
        <p:grpSpPr>
          <a:xfrm>
            <a:off x="487949" y="513419"/>
            <a:ext cx="676888" cy="184666"/>
            <a:chOff x="365962" y="513419"/>
            <a:chExt cx="507666" cy="184666"/>
          </a:xfrm>
        </p:grpSpPr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25885857-D554-C412-882C-6B1EF4C98056}"/>
                </a:ext>
              </a:extLst>
            </p:cNvPr>
            <p:cNvSpPr txBox="1"/>
            <p:nvPr/>
          </p:nvSpPr>
          <p:spPr>
            <a:xfrm>
              <a:off x="381185" y="513419"/>
              <a:ext cx="49244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600"/>
                <a:t>운영기간</a:t>
              </a:r>
            </a:p>
          </p:txBody>
        </p:sp>
        <p:pic>
          <p:nvPicPr>
            <p:cNvPr id="155" name="그래픽 154">
              <a:extLst>
                <a:ext uri="{FF2B5EF4-FFF2-40B4-BE49-F238E27FC236}">
                  <a16:creationId xmlns:a16="http://schemas.microsoft.com/office/drawing/2014/main" id="{58431B32-4EF8-EBFB-AA24-245108A9962F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365962" y="563374"/>
              <a:ext cx="83439" cy="78224"/>
            </a:xfrm>
            <a:prstGeom prst="rect">
              <a:avLst/>
            </a:prstGeom>
          </p:spPr>
        </p:pic>
      </p:grpSp>
      <p:grpSp>
        <p:nvGrpSpPr>
          <p:cNvPr id="156" name="그룹 155">
            <a:extLst>
              <a:ext uri="{FF2B5EF4-FFF2-40B4-BE49-F238E27FC236}">
                <a16:creationId xmlns:a16="http://schemas.microsoft.com/office/drawing/2014/main" id="{7C529AEF-314A-768D-5650-93DCD2D88B23}"/>
              </a:ext>
            </a:extLst>
          </p:cNvPr>
          <p:cNvGrpSpPr/>
          <p:nvPr userDrawn="1"/>
        </p:nvGrpSpPr>
        <p:grpSpPr>
          <a:xfrm>
            <a:off x="2173876" y="513419"/>
            <a:ext cx="708633" cy="184666"/>
            <a:chOff x="365962" y="513419"/>
            <a:chExt cx="531475" cy="184666"/>
          </a:xfrm>
        </p:grpSpPr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82F48581-F76B-6CDC-B8D5-243D2C4F080A}"/>
                </a:ext>
              </a:extLst>
            </p:cNvPr>
            <p:cNvSpPr txBox="1"/>
            <p:nvPr/>
          </p:nvSpPr>
          <p:spPr>
            <a:xfrm>
              <a:off x="381185" y="513419"/>
              <a:ext cx="516252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600"/>
                <a:t>운영 현황</a:t>
              </a:r>
            </a:p>
          </p:txBody>
        </p:sp>
        <p:pic>
          <p:nvPicPr>
            <p:cNvPr id="158" name="그래픽 157">
              <a:extLst>
                <a:ext uri="{FF2B5EF4-FFF2-40B4-BE49-F238E27FC236}">
                  <a16:creationId xmlns:a16="http://schemas.microsoft.com/office/drawing/2014/main" id="{4867C849-A2CE-31F2-F012-D621DA369C43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365962" y="563374"/>
              <a:ext cx="83439" cy="78224"/>
            </a:xfrm>
            <a:prstGeom prst="rect">
              <a:avLst/>
            </a:prstGeom>
          </p:spPr>
        </p:pic>
      </p:grpSp>
      <p:grpSp>
        <p:nvGrpSpPr>
          <p:cNvPr id="159" name="그룹 158">
            <a:extLst>
              <a:ext uri="{FF2B5EF4-FFF2-40B4-BE49-F238E27FC236}">
                <a16:creationId xmlns:a16="http://schemas.microsoft.com/office/drawing/2014/main" id="{5F3EDC8C-3555-13AE-D37A-F300D7EFD557}"/>
              </a:ext>
            </a:extLst>
          </p:cNvPr>
          <p:cNvGrpSpPr/>
          <p:nvPr userDrawn="1"/>
        </p:nvGrpSpPr>
        <p:grpSpPr>
          <a:xfrm>
            <a:off x="3832226" y="513419"/>
            <a:ext cx="802300" cy="184666"/>
            <a:chOff x="365962" y="513419"/>
            <a:chExt cx="601725" cy="184666"/>
          </a:xfrm>
        </p:grpSpPr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6C09D891-398B-FB35-E7F1-C4C3FBB9B3EF}"/>
                </a:ext>
              </a:extLst>
            </p:cNvPr>
            <p:cNvSpPr txBox="1"/>
            <p:nvPr/>
          </p:nvSpPr>
          <p:spPr>
            <a:xfrm>
              <a:off x="381184" y="513419"/>
              <a:ext cx="58650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600"/>
                <a:t>수집 </a:t>
              </a:r>
              <a:r>
                <a:rPr lang="ko-KR" altLang="en-US" sz="600" err="1"/>
                <a:t>제공량</a:t>
              </a:r>
              <a:endParaRPr lang="ko-KR" altLang="en-US" sz="600"/>
            </a:p>
          </p:txBody>
        </p:sp>
        <p:pic>
          <p:nvPicPr>
            <p:cNvPr id="161" name="그래픽 160">
              <a:extLst>
                <a:ext uri="{FF2B5EF4-FFF2-40B4-BE49-F238E27FC236}">
                  <a16:creationId xmlns:a16="http://schemas.microsoft.com/office/drawing/2014/main" id="{202FC845-7CE8-B538-C2E8-DA14565052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365962" y="563374"/>
              <a:ext cx="83439" cy="78224"/>
            </a:xfrm>
            <a:prstGeom prst="rect">
              <a:avLst/>
            </a:prstGeom>
          </p:spPr>
        </p:pic>
      </p:grpSp>
      <p:grpSp>
        <p:nvGrpSpPr>
          <p:cNvPr id="162" name="그룹 161">
            <a:extLst>
              <a:ext uri="{FF2B5EF4-FFF2-40B4-BE49-F238E27FC236}">
                <a16:creationId xmlns:a16="http://schemas.microsoft.com/office/drawing/2014/main" id="{C473D5FF-C1A3-A53B-3DF4-8A589B6816EA}"/>
              </a:ext>
            </a:extLst>
          </p:cNvPr>
          <p:cNvGrpSpPr/>
          <p:nvPr userDrawn="1"/>
        </p:nvGrpSpPr>
        <p:grpSpPr>
          <a:xfrm>
            <a:off x="5623838" y="513419"/>
            <a:ext cx="802300" cy="184666"/>
            <a:chOff x="365962" y="513419"/>
            <a:chExt cx="601725" cy="184666"/>
          </a:xfrm>
        </p:grpSpPr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489B1E5E-C50F-1B40-7590-799EB3743CF5}"/>
                </a:ext>
              </a:extLst>
            </p:cNvPr>
            <p:cNvSpPr txBox="1"/>
            <p:nvPr/>
          </p:nvSpPr>
          <p:spPr>
            <a:xfrm>
              <a:off x="381184" y="513419"/>
              <a:ext cx="58650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600" err="1"/>
                <a:t>제어량</a:t>
              </a:r>
              <a:endParaRPr lang="ko-KR" altLang="en-US" sz="600"/>
            </a:p>
          </p:txBody>
        </p:sp>
        <p:pic>
          <p:nvPicPr>
            <p:cNvPr id="164" name="그래픽 163">
              <a:extLst>
                <a:ext uri="{FF2B5EF4-FFF2-40B4-BE49-F238E27FC236}">
                  <a16:creationId xmlns:a16="http://schemas.microsoft.com/office/drawing/2014/main" id="{7FF6AE74-B5F0-E99B-56D1-DE1B75D281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365962" y="563374"/>
              <a:ext cx="83439" cy="78224"/>
            </a:xfrm>
            <a:prstGeom prst="rect">
              <a:avLst/>
            </a:prstGeom>
          </p:spPr>
        </p:pic>
      </p:grpSp>
      <p:grpSp>
        <p:nvGrpSpPr>
          <p:cNvPr id="165" name="그룹 164">
            <a:extLst>
              <a:ext uri="{FF2B5EF4-FFF2-40B4-BE49-F238E27FC236}">
                <a16:creationId xmlns:a16="http://schemas.microsoft.com/office/drawing/2014/main" id="{7321D06E-030F-B6F4-D08D-531D87E1F514}"/>
              </a:ext>
            </a:extLst>
          </p:cNvPr>
          <p:cNvGrpSpPr/>
          <p:nvPr userDrawn="1"/>
        </p:nvGrpSpPr>
        <p:grpSpPr>
          <a:xfrm>
            <a:off x="7232650" y="513419"/>
            <a:ext cx="802300" cy="184666"/>
            <a:chOff x="365962" y="513419"/>
            <a:chExt cx="601725" cy="184666"/>
          </a:xfrm>
        </p:grpSpPr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B316C81A-DFBD-34E7-36AA-15E2F308AB9F}"/>
                </a:ext>
              </a:extLst>
            </p:cNvPr>
            <p:cNvSpPr txBox="1"/>
            <p:nvPr/>
          </p:nvSpPr>
          <p:spPr>
            <a:xfrm>
              <a:off x="381184" y="513419"/>
              <a:ext cx="58650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600"/>
                <a:t>서비스 현황</a:t>
              </a:r>
            </a:p>
          </p:txBody>
        </p:sp>
        <p:pic>
          <p:nvPicPr>
            <p:cNvPr id="167" name="그래픽 166">
              <a:extLst>
                <a:ext uri="{FF2B5EF4-FFF2-40B4-BE49-F238E27FC236}">
                  <a16:creationId xmlns:a16="http://schemas.microsoft.com/office/drawing/2014/main" id="{7C9A9788-5DBB-9C59-045D-E7D7C5D00CFB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365962" y="563374"/>
              <a:ext cx="83439" cy="78224"/>
            </a:xfrm>
            <a:prstGeom prst="rect">
              <a:avLst/>
            </a:prstGeom>
          </p:spPr>
        </p:pic>
      </p:grpSp>
      <p:sp>
        <p:nvSpPr>
          <p:cNvPr id="168" name="TextBox 167">
            <a:extLst>
              <a:ext uri="{FF2B5EF4-FFF2-40B4-BE49-F238E27FC236}">
                <a16:creationId xmlns:a16="http://schemas.microsoft.com/office/drawing/2014/main" id="{71882CB0-8474-2572-D15F-B474F4838642}"/>
              </a:ext>
            </a:extLst>
          </p:cNvPr>
          <p:cNvSpPr txBox="1"/>
          <p:nvPr userDrawn="1"/>
        </p:nvSpPr>
        <p:spPr>
          <a:xfrm>
            <a:off x="5876854" y="706907"/>
            <a:ext cx="79470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1800"/>
              <a:t>90 Bytes</a:t>
            </a:r>
            <a:endParaRPr lang="ko-KR" altLang="en-US" sz="1800"/>
          </a:p>
        </p:txBody>
      </p:sp>
      <p:sp>
        <p:nvSpPr>
          <p:cNvPr id="169" name="자유형: 도형 168">
            <a:extLst>
              <a:ext uri="{FF2B5EF4-FFF2-40B4-BE49-F238E27FC236}">
                <a16:creationId xmlns:a16="http://schemas.microsoft.com/office/drawing/2014/main" id="{ADE7A396-996B-7299-81E5-AB7CF0ABBAA9}"/>
              </a:ext>
            </a:extLst>
          </p:cNvPr>
          <p:cNvSpPr/>
          <p:nvPr userDrawn="1"/>
        </p:nvSpPr>
        <p:spPr>
          <a:xfrm>
            <a:off x="3065157" y="748419"/>
            <a:ext cx="67200" cy="50400"/>
          </a:xfrm>
          <a:custGeom>
            <a:avLst/>
            <a:gdLst>
              <a:gd name="connsiteX0" fmla="*/ 65760 w 65760"/>
              <a:gd name="connsiteY0" fmla="*/ 32880 h 65760"/>
              <a:gd name="connsiteX1" fmla="*/ 32880 w 65760"/>
              <a:gd name="connsiteY1" fmla="*/ 65760 h 65760"/>
              <a:gd name="connsiteX2" fmla="*/ 0 w 65760"/>
              <a:gd name="connsiteY2" fmla="*/ 32880 h 65760"/>
              <a:gd name="connsiteX3" fmla="*/ 32880 w 65760"/>
              <a:gd name="connsiteY3" fmla="*/ 0 h 65760"/>
              <a:gd name="connsiteX4" fmla="*/ 65760 w 65760"/>
              <a:gd name="connsiteY4" fmla="*/ 32880 h 65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760" h="65760">
                <a:moveTo>
                  <a:pt x="65760" y="32880"/>
                </a:moveTo>
                <a:cubicBezTo>
                  <a:pt x="65760" y="51039"/>
                  <a:pt x="51039" y="65760"/>
                  <a:pt x="32880" y="65760"/>
                </a:cubicBezTo>
                <a:cubicBezTo>
                  <a:pt x="14721" y="65760"/>
                  <a:pt x="0" y="51039"/>
                  <a:pt x="0" y="32880"/>
                </a:cubicBezTo>
                <a:cubicBezTo>
                  <a:pt x="0" y="14721"/>
                  <a:pt x="14721" y="0"/>
                  <a:pt x="32880" y="0"/>
                </a:cubicBezTo>
                <a:cubicBezTo>
                  <a:pt x="51039" y="0"/>
                  <a:pt x="65760" y="14721"/>
                  <a:pt x="65760" y="32880"/>
                </a:cubicBezTo>
                <a:close/>
              </a:path>
            </a:pathLst>
          </a:custGeom>
          <a:solidFill>
            <a:srgbClr val="0171BB"/>
          </a:solidFill>
          <a:ln w="4082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 sz="1800"/>
          </a:p>
        </p:txBody>
      </p:sp>
      <p:sp>
        <p:nvSpPr>
          <p:cNvPr id="170" name="자유형: 도형 169">
            <a:extLst>
              <a:ext uri="{FF2B5EF4-FFF2-40B4-BE49-F238E27FC236}">
                <a16:creationId xmlns:a16="http://schemas.microsoft.com/office/drawing/2014/main" id="{19B50FBE-0F4E-A870-FEAF-F08B2BFE551E}"/>
              </a:ext>
            </a:extLst>
          </p:cNvPr>
          <p:cNvSpPr/>
          <p:nvPr userDrawn="1"/>
        </p:nvSpPr>
        <p:spPr>
          <a:xfrm>
            <a:off x="3065157" y="884551"/>
            <a:ext cx="67200" cy="50400"/>
          </a:xfrm>
          <a:custGeom>
            <a:avLst/>
            <a:gdLst>
              <a:gd name="connsiteX0" fmla="*/ 65760 w 65760"/>
              <a:gd name="connsiteY0" fmla="*/ 32920 h 65760"/>
              <a:gd name="connsiteX1" fmla="*/ 32880 w 65760"/>
              <a:gd name="connsiteY1" fmla="*/ 65800 h 65760"/>
              <a:gd name="connsiteX2" fmla="*/ 0 w 65760"/>
              <a:gd name="connsiteY2" fmla="*/ 32920 h 65760"/>
              <a:gd name="connsiteX3" fmla="*/ 32880 w 65760"/>
              <a:gd name="connsiteY3" fmla="*/ 40 h 65760"/>
              <a:gd name="connsiteX4" fmla="*/ 65760 w 65760"/>
              <a:gd name="connsiteY4" fmla="*/ 32920 h 65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760" h="65760">
                <a:moveTo>
                  <a:pt x="65760" y="32920"/>
                </a:moveTo>
                <a:cubicBezTo>
                  <a:pt x="65760" y="51079"/>
                  <a:pt x="51039" y="65800"/>
                  <a:pt x="32880" y="65800"/>
                </a:cubicBezTo>
                <a:cubicBezTo>
                  <a:pt x="14721" y="65800"/>
                  <a:pt x="0" y="51079"/>
                  <a:pt x="0" y="32920"/>
                </a:cubicBezTo>
                <a:cubicBezTo>
                  <a:pt x="0" y="14761"/>
                  <a:pt x="14721" y="40"/>
                  <a:pt x="32880" y="40"/>
                </a:cubicBezTo>
                <a:cubicBezTo>
                  <a:pt x="51039" y="40"/>
                  <a:pt x="65760" y="14761"/>
                  <a:pt x="65760" y="32920"/>
                </a:cubicBezTo>
                <a:close/>
              </a:path>
            </a:pathLst>
          </a:custGeom>
          <a:solidFill>
            <a:srgbClr val="FFAA00"/>
          </a:solidFill>
          <a:ln w="4082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 sz="1800"/>
          </a:p>
        </p:txBody>
      </p:sp>
      <p:sp>
        <p:nvSpPr>
          <p:cNvPr id="171" name="자유형: 도형 170">
            <a:extLst>
              <a:ext uri="{FF2B5EF4-FFF2-40B4-BE49-F238E27FC236}">
                <a16:creationId xmlns:a16="http://schemas.microsoft.com/office/drawing/2014/main" id="{263D8E22-F252-C345-ADF2-01D04C8CC6DB}"/>
              </a:ext>
            </a:extLst>
          </p:cNvPr>
          <p:cNvSpPr/>
          <p:nvPr userDrawn="1"/>
        </p:nvSpPr>
        <p:spPr>
          <a:xfrm>
            <a:off x="1565169" y="617189"/>
            <a:ext cx="68160" cy="51120"/>
          </a:xfrm>
          <a:custGeom>
            <a:avLst/>
            <a:gdLst>
              <a:gd name="connsiteX0" fmla="*/ 84883 w 84883"/>
              <a:gd name="connsiteY0" fmla="*/ 42442 h 84883"/>
              <a:gd name="connsiteX1" fmla="*/ 42442 w 84883"/>
              <a:gd name="connsiteY1" fmla="*/ 84883 h 84883"/>
              <a:gd name="connsiteX2" fmla="*/ 0 w 84883"/>
              <a:gd name="connsiteY2" fmla="*/ 42442 h 84883"/>
              <a:gd name="connsiteX3" fmla="*/ 42442 w 84883"/>
              <a:gd name="connsiteY3" fmla="*/ 0 h 84883"/>
              <a:gd name="connsiteX4" fmla="*/ 84883 w 84883"/>
              <a:gd name="connsiteY4" fmla="*/ 42442 h 84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4883" h="84883">
                <a:moveTo>
                  <a:pt x="84883" y="42442"/>
                </a:moveTo>
                <a:cubicBezTo>
                  <a:pt x="84883" y="65882"/>
                  <a:pt x="65881" y="84883"/>
                  <a:pt x="42442" y="84883"/>
                </a:cubicBezTo>
                <a:cubicBezTo>
                  <a:pt x="19002" y="84883"/>
                  <a:pt x="0" y="65882"/>
                  <a:pt x="0" y="42442"/>
                </a:cubicBezTo>
                <a:cubicBezTo>
                  <a:pt x="0" y="19002"/>
                  <a:pt x="19002" y="0"/>
                  <a:pt x="42442" y="0"/>
                </a:cubicBezTo>
                <a:cubicBezTo>
                  <a:pt x="65881" y="0"/>
                  <a:pt x="84883" y="19002"/>
                  <a:pt x="84883" y="42442"/>
                </a:cubicBezTo>
                <a:close/>
              </a:path>
            </a:pathLst>
          </a:custGeom>
          <a:solidFill>
            <a:srgbClr val="009999"/>
          </a:solidFill>
          <a:ln w="5443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 sz="1800"/>
          </a:p>
        </p:txBody>
      </p:sp>
      <p:sp>
        <p:nvSpPr>
          <p:cNvPr id="172" name="자유형: 도형 171">
            <a:extLst>
              <a:ext uri="{FF2B5EF4-FFF2-40B4-BE49-F238E27FC236}">
                <a16:creationId xmlns:a16="http://schemas.microsoft.com/office/drawing/2014/main" id="{D5E34296-5F76-AC64-3BD9-7E20F3807469}"/>
              </a:ext>
            </a:extLst>
          </p:cNvPr>
          <p:cNvSpPr/>
          <p:nvPr userDrawn="1"/>
        </p:nvSpPr>
        <p:spPr>
          <a:xfrm>
            <a:off x="1565169" y="732669"/>
            <a:ext cx="68160" cy="51120"/>
          </a:xfrm>
          <a:custGeom>
            <a:avLst/>
            <a:gdLst>
              <a:gd name="connsiteX0" fmla="*/ 84883 w 84883"/>
              <a:gd name="connsiteY0" fmla="*/ 42475 h 84883"/>
              <a:gd name="connsiteX1" fmla="*/ 42442 w 84883"/>
              <a:gd name="connsiteY1" fmla="*/ 84916 h 84883"/>
              <a:gd name="connsiteX2" fmla="*/ 0 w 84883"/>
              <a:gd name="connsiteY2" fmla="*/ 42475 h 84883"/>
              <a:gd name="connsiteX3" fmla="*/ 42442 w 84883"/>
              <a:gd name="connsiteY3" fmla="*/ 33 h 84883"/>
              <a:gd name="connsiteX4" fmla="*/ 84883 w 84883"/>
              <a:gd name="connsiteY4" fmla="*/ 42475 h 84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4883" h="84883">
                <a:moveTo>
                  <a:pt x="84883" y="42475"/>
                </a:moveTo>
                <a:cubicBezTo>
                  <a:pt x="84883" y="65915"/>
                  <a:pt x="65881" y="84916"/>
                  <a:pt x="42442" y="84916"/>
                </a:cubicBezTo>
                <a:cubicBezTo>
                  <a:pt x="19002" y="84916"/>
                  <a:pt x="0" y="65915"/>
                  <a:pt x="0" y="42475"/>
                </a:cubicBezTo>
                <a:cubicBezTo>
                  <a:pt x="0" y="19035"/>
                  <a:pt x="19002" y="33"/>
                  <a:pt x="42442" y="33"/>
                </a:cubicBezTo>
                <a:cubicBezTo>
                  <a:pt x="65881" y="33"/>
                  <a:pt x="84883" y="19035"/>
                  <a:pt x="84883" y="42475"/>
                </a:cubicBezTo>
                <a:close/>
              </a:path>
            </a:pathLst>
          </a:custGeom>
          <a:solidFill>
            <a:srgbClr val="0171BB"/>
          </a:solidFill>
          <a:ln w="5443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 sz="1800"/>
          </a:p>
        </p:txBody>
      </p:sp>
      <p:sp>
        <p:nvSpPr>
          <p:cNvPr id="173" name="자유형: 도형 172">
            <a:extLst>
              <a:ext uri="{FF2B5EF4-FFF2-40B4-BE49-F238E27FC236}">
                <a16:creationId xmlns:a16="http://schemas.microsoft.com/office/drawing/2014/main" id="{67145B56-2382-2FF7-8B6A-73395E408CFD}"/>
              </a:ext>
            </a:extLst>
          </p:cNvPr>
          <p:cNvSpPr/>
          <p:nvPr userDrawn="1"/>
        </p:nvSpPr>
        <p:spPr>
          <a:xfrm>
            <a:off x="1565169" y="852352"/>
            <a:ext cx="68160" cy="51120"/>
          </a:xfrm>
          <a:custGeom>
            <a:avLst/>
            <a:gdLst>
              <a:gd name="connsiteX0" fmla="*/ 84883 w 84883"/>
              <a:gd name="connsiteY0" fmla="*/ 42508 h 84883"/>
              <a:gd name="connsiteX1" fmla="*/ 42442 w 84883"/>
              <a:gd name="connsiteY1" fmla="*/ 84949 h 84883"/>
              <a:gd name="connsiteX2" fmla="*/ 0 w 84883"/>
              <a:gd name="connsiteY2" fmla="*/ 42508 h 84883"/>
              <a:gd name="connsiteX3" fmla="*/ 42442 w 84883"/>
              <a:gd name="connsiteY3" fmla="*/ 66 h 84883"/>
              <a:gd name="connsiteX4" fmla="*/ 84883 w 84883"/>
              <a:gd name="connsiteY4" fmla="*/ 42508 h 84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4883" h="84883">
                <a:moveTo>
                  <a:pt x="84883" y="42508"/>
                </a:moveTo>
                <a:cubicBezTo>
                  <a:pt x="84883" y="65948"/>
                  <a:pt x="65881" y="84949"/>
                  <a:pt x="42442" y="84949"/>
                </a:cubicBezTo>
                <a:cubicBezTo>
                  <a:pt x="19002" y="84949"/>
                  <a:pt x="0" y="65948"/>
                  <a:pt x="0" y="42508"/>
                </a:cubicBezTo>
                <a:cubicBezTo>
                  <a:pt x="0" y="19068"/>
                  <a:pt x="19002" y="66"/>
                  <a:pt x="42442" y="66"/>
                </a:cubicBezTo>
                <a:cubicBezTo>
                  <a:pt x="65881" y="66"/>
                  <a:pt x="84883" y="19068"/>
                  <a:pt x="84883" y="42508"/>
                </a:cubicBezTo>
                <a:close/>
              </a:path>
            </a:pathLst>
          </a:custGeom>
          <a:solidFill>
            <a:srgbClr val="FFAA00"/>
          </a:solidFill>
          <a:ln w="5443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 sz="1800"/>
          </a:p>
        </p:txBody>
      </p:sp>
      <p:sp>
        <p:nvSpPr>
          <p:cNvPr id="174" name="자유형: 도형 173">
            <a:extLst>
              <a:ext uri="{FF2B5EF4-FFF2-40B4-BE49-F238E27FC236}">
                <a16:creationId xmlns:a16="http://schemas.microsoft.com/office/drawing/2014/main" id="{065F0EBE-ED06-A6C2-0845-FA660E9EAB37}"/>
              </a:ext>
            </a:extLst>
          </p:cNvPr>
          <p:cNvSpPr/>
          <p:nvPr userDrawn="1"/>
        </p:nvSpPr>
        <p:spPr>
          <a:xfrm>
            <a:off x="1565169" y="972960"/>
            <a:ext cx="68160" cy="51120"/>
          </a:xfrm>
          <a:custGeom>
            <a:avLst/>
            <a:gdLst>
              <a:gd name="connsiteX0" fmla="*/ 84883 w 84883"/>
              <a:gd name="connsiteY0" fmla="*/ 42541 h 84883"/>
              <a:gd name="connsiteX1" fmla="*/ 42442 w 84883"/>
              <a:gd name="connsiteY1" fmla="*/ 84982 h 84883"/>
              <a:gd name="connsiteX2" fmla="*/ 0 w 84883"/>
              <a:gd name="connsiteY2" fmla="*/ 42541 h 84883"/>
              <a:gd name="connsiteX3" fmla="*/ 42442 w 84883"/>
              <a:gd name="connsiteY3" fmla="*/ 99 h 84883"/>
              <a:gd name="connsiteX4" fmla="*/ 84883 w 84883"/>
              <a:gd name="connsiteY4" fmla="*/ 42541 h 84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4883" h="84883">
                <a:moveTo>
                  <a:pt x="84883" y="42541"/>
                </a:moveTo>
                <a:cubicBezTo>
                  <a:pt x="84883" y="65981"/>
                  <a:pt x="65881" y="84982"/>
                  <a:pt x="42442" y="84982"/>
                </a:cubicBezTo>
                <a:cubicBezTo>
                  <a:pt x="19002" y="84982"/>
                  <a:pt x="0" y="65981"/>
                  <a:pt x="0" y="42541"/>
                </a:cubicBezTo>
                <a:cubicBezTo>
                  <a:pt x="0" y="19101"/>
                  <a:pt x="19002" y="99"/>
                  <a:pt x="42442" y="99"/>
                </a:cubicBezTo>
                <a:cubicBezTo>
                  <a:pt x="65881" y="99"/>
                  <a:pt x="84883" y="19101"/>
                  <a:pt x="84883" y="42541"/>
                </a:cubicBezTo>
                <a:close/>
              </a:path>
            </a:pathLst>
          </a:custGeom>
          <a:solidFill>
            <a:srgbClr val="FF0000"/>
          </a:solidFill>
          <a:ln w="5443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 sz="1800"/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AFE9C648-29E1-B7A5-3F63-E959FEDE48CC}"/>
              </a:ext>
            </a:extLst>
          </p:cNvPr>
          <p:cNvSpPr txBox="1"/>
          <p:nvPr userDrawn="1"/>
        </p:nvSpPr>
        <p:spPr>
          <a:xfrm>
            <a:off x="1689099" y="613348"/>
            <a:ext cx="248466" cy="615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400"/>
              <a:t>0</a:t>
            </a:r>
            <a:r>
              <a:rPr lang="ko-KR" altLang="en-US" sz="400"/>
              <a:t>년 </a:t>
            </a:r>
            <a:r>
              <a:rPr lang="en-US" altLang="ko-KR" sz="400"/>
              <a:t>(131</a:t>
            </a:r>
            <a:r>
              <a:rPr lang="ko-KR" altLang="en-US" sz="400"/>
              <a:t>개</a:t>
            </a:r>
            <a:r>
              <a:rPr lang="en-US" altLang="ko-KR" sz="400"/>
              <a:t>)</a:t>
            </a:r>
            <a:endParaRPr lang="ko-KR" altLang="en-US" sz="400"/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87E8DC44-F960-798A-B8C5-2DCF79FEB547}"/>
              </a:ext>
            </a:extLst>
          </p:cNvPr>
          <p:cNvSpPr txBox="1"/>
          <p:nvPr userDrawn="1"/>
        </p:nvSpPr>
        <p:spPr>
          <a:xfrm>
            <a:off x="1689099" y="730651"/>
            <a:ext cx="248466" cy="615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400"/>
              <a:t>1</a:t>
            </a:r>
            <a:r>
              <a:rPr lang="ko-KR" altLang="en-US" sz="400"/>
              <a:t>년 </a:t>
            </a:r>
            <a:r>
              <a:rPr lang="en-US" altLang="ko-KR" sz="400"/>
              <a:t>(274</a:t>
            </a:r>
            <a:r>
              <a:rPr lang="ko-KR" altLang="en-US" sz="400"/>
              <a:t>개</a:t>
            </a:r>
            <a:r>
              <a:rPr lang="en-US" altLang="ko-KR" sz="400"/>
              <a:t>)</a:t>
            </a:r>
            <a:endParaRPr lang="ko-KR" altLang="en-US" sz="400"/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64C1FBEB-6980-4E57-C9E5-A8B027CCCE91}"/>
              </a:ext>
            </a:extLst>
          </p:cNvPr>
          <p:cNvSpPr txBox="1"/>
          <p:nvPr userDrawn="1"/>
        </p:nvSpPr>
        <p:spPr>
          <a:xfrm>
            <a:off x="1689099" y="846418"/>
            <a:ext cx="248466" cy="615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400"/>
              <a:t>2</a:t>
            </a:r>
            <a:r>
              <a:rPr lang="ko-KR" altLang="en-US" sz="400"/>
              <a:t>년 </a:t>
            </a:r>
            <a:r>
              <a:rPr lang="en-US" altLang="ko-KR" sz="400"/>
              <a:t>(114</a:t>
            </a:r>
            <a:r>
              <a:rPr lang="ko-KR" altLang="en-US" sz="400"/>
              <a:t>개</a:t>
            </a:r>
            <a:r>
              <a:rPr lang="en-US" altLang="ko-KR" sz="400"/>
              <a:t>)</a:t>
            </a:r>
            <a:endParaRPr lang="ko-KR" altLang="en-US" sz="400"/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010BECEC-2F17-05A8-E4B2-548BAC666E20}"/>
              </a:ext>
            </a:extLst>
          </p:cNvPr>
          <p:cNvSpPr txBox="1"/>
          <p:nvPr userDrawn="1"/>
        </p:nvSpPr>
        <p:spPr>
          <a:xfrm>
            <a:off x="1689099" y="970644"/>
            <a:ext cx="222818" cy="615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400"/>
              <a:t>3</a:t>
            </a:r>
            <a:r>
              <a:rPr lang="ko-KR" altLang="en-US" sz="400"/>
              <a:t>년 </a:t>
            </a:r>
            <a:r>
              <a:rPr lang="en-US" altLang="ko-KR" sz="400"/>
              <a:t>(18</a:t>
            </a:r>
            <a:r>
              <a:rPr lang="ko-KR" altLang="en-US" sz="400"/>
              <a:t>개</a:t>
            </a:r>
            <a:r>
              <a:rPr lang="en-US" altLang="ko-KR" sz="400"/>
              <a:t>)</a:t>
            </a:r>
            <a:endParaRPr lang="ko-KR" altLang="en-US" sz="400"/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679ECD90-AEF1-A212-4425-B0FDC084649B}"/>
              </a:ext>
            </a:extLst>
          </p:cNvPr>
          <p:cNvSpPr txBox="1"/>
          <p:nvPr userDrawn="1"/>
        </p:nvSpPr>
        <p:spPr>
          <a:xfrm>
            <a:off x="3179177" y="742843"/>
            <a:ext cx="336631" cy="615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400"/>
              <a:t>정상수신 </a:t>
            </a:r>
            <a:r>
              <a:rPr lang="en-US" altLang="ko-KR" sz="400"/>
              <a:t>(73%)</a:t>
            </a:r>
            <a:endParaRPr lang="ko-KR" altLang="en-US" sz="400"/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6DA64FBC-376B-15E9-024C-923BB91E5A7C}"/>
              </a:ext>
            </a:extLst>
          </p:cNvPr>
          <p:cNvSpPr txBox="1"/>
          <p:nvPr userDrawn="1"/>
        </p:nvSpPr>
        <p:spPr>
          <a:xfrm>
            <a:off x="3179177" y="878975"/>
            <a:ext cx="387927" cy="615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400"/>
              <a:t>비정상수신 </a:t>
            </a:r>
            <a:r>
              <a:rPr lang="en-US" altLang="ko-KR" sz="400"/>
              <a:t>(27%)</a:t>
            </a:r>
            <a:endParaRPr lang="ko-KR" altLang="en-US" sz="400"/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FFDC9E5B-92C8-4088-55E7-461A072CA740}"/>
              </a:ext>
            </a:extLst>
          </p:cNvPr>
          <p:cNvSpPr txBox="1"/>
          <p:nvPr userDrawn="1"/>
        </p:nvSpPr>
        <p:spPr>
          <a:xfrm>
            <a:off x="8224520" y="742843"/>
            <a:ext cx="234038" cy="615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400"/>
              <a:t>정상 </a:t>
            </a:r>
            <a:r>
              <a:rPr lang="en-US" altLang="ko-KR" sz="400"/>
              <a:t>(85%)</a:t>
            </a:r>
            <a:endParaRPr lang="ko-KR" altLang="en-US" sz="400"/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66568B81-07A3-BFCD-14F9-1B3EF690BEE2}"/>
              </a:ext>
            </a:extLst>
          </p:cNvPr>
          <p:cNvSpPr txBox="1"/>
          <p:nvPr userDrawn="1"/>
        </p:nvSpPr>
        <p:spPr>
          <a:xfrm>
            <a:off x="8229907" y="878975"/>
            <a:ext cx="234038" cy="615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400"/>
              <a:t>장애 </a:t>
            </a:r>
            <a:r>
              <a:rPr lang="en-US" altLang="ko-KR" sz="400"/>
              <a:t>(15%)</a:t>
            </a:r>
            <a:endParaRPr lang="ko-KR" altLang="en-US" sz="400"/>
          </a:p>
        </p:txBody>
      </p:sp>
      <p:cxnSp>
        <p:nvCxnSpPr>
          <p:cNvPr id="183" name="직선 연결선 182">
            <a:extLst>
              <a:ext uri="{FF2B5EF4-FFF2-40B4-BE49-F238E27FC236}">
                <a16:creationId xmlns:a16="http://schemas.microsoft.com/office/drawing/2014/main" id="{E768F1B8-DDEE-749B-3BD0-3235D60C3A48}"/>
              </a:ext>
            </a:extLst>
          </p:cNvPr>
          <p:cNvCxnSpPr/>
          <p:nvPr userDrawn="1"/>
        </p:nvCxnSpPr>
        <p:spPr>
          <a:xfrm>
            <a:off x="5495924" y="533911"/>
            <a:ext cx="0" cy="537652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84" name="자유형: 도형 183">
            <a:extLst>
              <a:ext uri="{FF2B5EF4-FFF2-40B4-BE49-F238E27FC236}">
                <a16:creationId xmlns:a16="http://schemas.microsoft.com/office/drawing/2014/main" id="{BFDB7EFD-F62B-0A6A-D30C-26A83F8707BC}"/>
              </a:ext>
            </a:extLst>
          </p:cNvPr>
          <p:cNvSpPr/>
          <p:nvPr userDrawn="1"/>
        </p:nvSpPr>
        <p:spPr>
          <a:xfrm>
            <a:off x="4739097" y="748419"/>
            <a:ext cx="67200" cy="50400"/>
          </a:xfrm>
          <a:custGeom>
            <a:avLst/>
            <a:gdLst>
              <a:gd name="connsiteX0" fmla="*/ 65760 w 65760"/>
              <a:gd name="connsiteY0" fmla="*/ 32880 h 65760"/>
              <a:gd name="connsiteX1" fmla="*/ 32880 w 65760"/>
              <a:gd name="connsiteY1" fmla="*/ 65760 h 65760"/>
              <a:gd name="connsiteX2" fmla="*/ 0 w 65760"/>
              <a:gd name="connsiteY2" fmla="*/ 32880 h 65760"/>
              <a:gd name="connsiteX3" fmla="*/ 32880 w 65760"/>
              <a:gd name="connsiteY3" fmla="*/ 0 h 65760"/>
              <a:gd name="connsiteX4" fmla="*/ 65760 w 65760"/>
              <a:gd name="connsiteY4" fmla="*/ 32880 h 65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760" h="65760">
                <a:moveTo>
                  <a:pt x="65760" y="32880"/>
                </a:moveTo>
                <a:cubicBezTo>
                  <a:pt x="65760" y="51039"/>
                  <a:pt x="51039" y="65760"/>
                  <a:pt x="32880" y="65760"/>
                </a:cubicBezTo>
                <a:cubicBezTo>
                  <a:pt x="14721" y="65760"/>
                  <a:pt x="0" y="51039"/>
                  <a:pt x="0" y="32880"/>
                </a:cubicBezTo>
                <a:cubicBezTo>
                  <a:pt x="0" y="14721"/>
                  <a:pt x="14721" y="0"/>
                  <a:pt x="32880" y="0"/>
                </a:cubicBezTo>
                <a:cubicBezTo>
                  <a:pt x="51039" y="0"/>
                  <a:pt x="65760" y="14721"/>
                  <a:pt x="65760" y="32880"/>
                </a:cubicBezTo>
                <a:close/>
              </a:path>
            </a:pathLst>
          </a:custGeom>
          <a:solidFill>
            <a:srgbClr val="0171BB"/>
          </a:solidFill>
          <a:ln w="4082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 sz="1800"/>
          </a:p>
        </p:txBody>
      </p:sp>
      <p:sp>
        <p:nvSpPr>
          <p:cNvPr id="185" name="자유형: 도형 184">
            <a:extLst>
              <a:ext uri="{FF2B5EF4-FFF2-40B4-BE49-F238E27FC236}">
                <a16:creationId xmlns:a16="http://schemas.microsoft.com/office/drawing/2014/main" id="{EC98E97E-6CED-B439-912B-F8116576C010}"/>
              </a:ext>
            </a:extLst>
          </p:cNvPr>
          <p:cNvSpPr/>
          <p:nvPr userDrawn="1"/>
        </p:nvSpPr>
        <p:spPr>
          <a:xfrm>
            <a:off x="4739097" y="884551"/>
            <a:ext cx="67200" cy="50400"/>
          </a:xfrm>
          <a:custGeom>
            <a:avLst/>
            <a:gdLst>
              <a:gd name="connsiteX0" fmla="*/ 65760 w 65760"/>
              <a:gd name="connsiteY0" fmla="*/ 32920 h 65760"/>
              <a:gd name="connsiteX1" fmla="*/ 32880 w 65760"/>
              <a:gd name="connsiteY1" fmla="*/ 65800 h 65760"/>
              <a:gd name="connsiteX2" fmla="*/ 0 w 65760"/>
              <a:gd name="connsiteY2" fmla="*/ 32920 h 65760"/>
              <a:gd name="connsiteX3" fmla="*/ 32880 w 65760"/>
              <a:gd name="connsiteY3" fmla="*/ 40 h 65760"/>
              <a:gd name="connsiteX4" fmla="*/ 65760 w 65760"/>
              <a:gd name="connsiteY4" fmla="*/ 32920 h 65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760" h="65760">
                <a:moveTo>
                  <a:pt x="65760" y="32920"/>
                </a:moveTo>
                <a:cubicBezTo>
                  <a:pt x="65760" y="51079"/>
                  <a:pt x="51039" y="65800"/>
                  <a:pt x="32880" y="65800"/>
                </a:cubicBezTo>
                <a:cubicBezTo>
                  <a:pt x="14721" y="65800"/>
                  <a:pt x="0" y="51079"/>
                  <a:pt x="0" y="32920"/>
                </a:cubicBezTo>
                <a:cubicBezTo>
                  <a:pt x="0" y="14761"/>
                  <a:pt x="14721" y="40"/>
                  <a:pt x="32880" y="40"/>
                </a:cubicBezTo>
                <a:cubicBezTo>
                  <a:pt x="51039" y="40"/>
                  <a:pt x="65760" y="14761"/>
                  <a:pt x="65760" y="32920"/>
                </a:cubicBezTo>
                <a:close/>
              </a:path>
            </a:pathLst>
          </a:custGeom>
          <a:solidFill>
            <a:srgbClr val="FFAA00"/>
          </a:solidFill>
          <a:ln w="4082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 sz="1800"/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FC8CE0CC-28DF-723C-D816-5535F065881A}"/>
              </a:ext>
            </a:extLst>
          </p:cNvPr>
          <p:cNvSpPr txBox="1"/>
          <p:nvPr userDrawn="1"/>
        </p:nvSpPr>
        <p:spPr>
          <a:xfrm>
            <a:off x="4852466" y="742843"/>
            <a:ext cx="331822" cy="615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400"/>
              <a:t>수집량</a:t>
            </a:r>
            <a:r>
              <a:rPr lang="en-US" altLang="ko-KR" sz="400"/>
              <a:t>(1.2 Mb)</a:t>
            </a:r>
            <a:endParaRPr lang="ko-KR" altLang="en-US" sz="400"/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4D8C688C-19F9-BD88-D130-D7EBF462D6DF}"/>
              </a:ext>
            </a:extLst>
          </p:cNvPr>
          <p:cNvSpPr txBox="1"/>
          <p:nvPr userDrawn="1"/>
        </p:nvSpPr>
        <p:spPr>
          <a:xfrm>
            <a:off x="4852466" y="878975"/>
            <a:ext cx="331822" cy="615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400" err="1"/>
              <a:t>제공량</a:t>
            </a:r>
            <a:r>
              <a:rPr lang="en-US" altLang="ko-KR" sz="400"/>
              <a:t>(9.4 Mb)</a:t>
            </a:r>
            <a:endParaRPr lang="ko-KR" altLang="en-US" sz="400"/>
          </a:p>
        </p:txBody>
      </p:sp>
      <p:pic>
        <p:nvPicPr>
          <p:cNvPr id="188" name="그래픽 187">
            <a:extLst>
              <a:ext uri="{FF2B5EF4-FFF2-40B4-BE49-F238E27FC236}">
                <a16:creationId xmlns:a16="http://schemas.microsoft.com/office/drawing/2014/main" id="{3D875C87-D2EC-8B59-3532-8A6FDB1D61A8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4063615" y="663101"/>
            <a:ext cx="111253" cy="373495"/>
          </a:xfrm>
          <a:prstGeom prst="rect">
            <a:avLst/>
          </a:prstGeom>
        </p:spPr>
      </p:pic>
      <p:pic>
        <p:nvPicPr>
          <p:cNvPr id="189" name="그래픽 188">
            <a:extLst>
              <a:ext uri="{FF2B5EF4-FFF2-40B4-BE49-F238E27FC236}">
                <a16:creationId xmlns:a16="http://schemas.microsoft.com/office/drawing/2014/main" id="{952EC600-901E-66DE-93FE-621A2202CB5A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4257862" y="772225"/>
            <a:ext cx="111253" cy="274161"/>
          </a:xfrm>
          <a:prstGeom prst="rect">
            <a:avLst/>
          </a:prstGeom>
        </p:spPr>
      </p:pic>
      <p:sp>
        <p:nvSpPr>
          <p:cNvPr id="190" name="자유형: 도형 189">
            <a:extLst>
              <a:ext uri="{FF2B5EF4-FFF2-40B4-BE49-F238E27FC236}">
                <a16:creationId xmlns:a16="http://schemas.microsoft.com/office/drawing/2014/main" id="{D6958673-1E47-AF78-D6A4-9B88E8732F47}"/>
              </a:ext>
            </a:extLst>
          </p:cNvPr>
          <p:cNvSpPr/>
          <p:nvPr userDrawn="1"/>
        </p:nvSpPr>
        <p:spPr>
          <a:xfrm>
            <a:off x="7382034" y="678971"/>
            <a:ext cx="224980" cy="250478"/>
          </a:xfrm>
          <a:custGeom>
            <a:avLst/>
            <a:gdLst>
              <a:gd name="connsiteX0" fmla="*/ 86940 w 168735"/>
              <a:gd name="connsiteY0" fmla="*/ 21150 h 250478"/>
              <a:gd name="connsiteX1" fmla="*/ 122225 w 168735"/>
              <a:gd name="connsiteY1" fmla="*/ 6535 h 250478"/>
              <a:gd name="connsiteX2" fmla="*/ 127040 w 168735"/>
              <a:gd name="connsiteY2" fmla="*/ 23325 h 250478"/>
              <a:gd name="connsiteX3" fmla="*/ 127040 w 168735"/>
              <a:gd name="connsiteY3" fmla="*/ 23325 h 250478"/>
              <a:gd name="connsiteX4" fmla="*/ 122226 w 168735"/>
              <a:gd name="connsiteY4" fmla="*/ 6535 h 250478"/>
              <a:gd name="connsiteX5" fmla="*/ 168724 w 168735"/>
              <a:gd name="connsiteY5" fmla="*/ 1 h 250478"/>
              <a:gd name="connsiteX6" fmla="*/ 168724 w 168735"/>
              <a:gd name="connsiteY6" fmla="*/ 47285 h 250478"/>
              <a:gd name="connsiteX7" fmla="*/ 168724 w 168735"/>
              <a:gd name="connsiteY7" fmla="*/ 47285 h 250478"/>
              <a:gd name="connsiteX8" fmla="*/ 168724 w 168735"/>
              <a:gd name="connsiteY8" fmla="*/ 54184 h 250478"/>
              <a:gd name="connsiteX9" fmla="*/ 168736 w 168735"/>
              <a:gd name="connsiteY9" fmla="*/ 54184 h 250478"/>
              <a:gd name="connsiteX10" fmla="*/ 168736 w 168735"/>
              <a:gd name="connsiteY10" fmla="*/ 86276 h 250478"/>
              <a:gd name="connsiteX11" fmla="*/ 168736 w 168735"/>
              <a:gd name="connsiteY11" fmla="*/ 86276 h 250478"/>
              <a:gd name="connsiteX12" fmla="*/ 168736 w 168735"/>
              <a:gd name="connsiteY12" fmla="*/ 94809 h 250478"/>
              <a:gd name="connsiteX13" fmla="*/ 94630 w 168735"/>
              <a:gd name="connsiteY13" fmla="*/ 168930 h 250478"/>
              <a:gd name="connsiteX14" fmla="*/ 103817 w 168735"/>
              <a:gd name="connsiteY14" fmla="*/ 204662 h 250478"/>
              <a:gd name="connsiteX15" fmla="*/ 96321 w 168735"/>
              <a:gd name="connsiteY15" fmla="*/ 208817 h 250478"/>
              <a:gd name="connsiteX16" fmla="*/ 73075 w 168735"/>
              <a:gd name="connsiteY16" fmla="*/ 221706 h 250478"/>
              <a:gd name="connsiteX17" fmla="*/ 73075 w 168735"/>
              <a:gd name="connsiteY17" fmla="*/ 221713 h 250478"/>
              <a:gd name="connsiteX18" fmla="*/ 62030 w 168735"/>
              <a:gd name="connsiteY18" fmla="*/ 227835 h 250478"/>
              <a:gd name="connsiteX19" fmla="*/ 21184 w 168735"/>
              <a:gd name="connsiteY19" fmla="*/ 250479 h 250478"/>
              <a:gd name="connsiteX20" fmla="*/ 86940 w 168735"/>
              <a:gd name="connsiteY20" fmla="*/ 21150 h 250478"/>
              <a:gd name="connsiteX21" fmla="*/ 140440 w 168735"/>
              <a:gd name="connsiteY21" fmla="*/ 70015 h 250478"/>
              <a:gd name="connsiteX22" fmla="*/ 138737 w 168735"/>
              <a:gd name="connsiteY22" fmla="*/ 64060 h 250478"/>
              <a:gd name="connsiteX23" fmla="*/ 138737 w 168735"/>
              <a:gd name="connsiteY23" fmla="*/ 64060 h 250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68735" h="250478">
                <a:moveTo>
                  <a:pt x="86940" y="21150"/>
                </a:moveTo>
                <a:cubicBezTo>
                  <a:pt x="98088" y="14911"/>
                  <a:pt x="109930" y="10006"/>
                  <a:pt x="122225" y="6535"/>
                </a:cubicBezTo>
                <a:lnTo>
                  <a:pt x="127040" y="23325"/>
                </a:lnTo>
                <a:lnTo>
                  <a:pt x="127040" y="23325"/>
                </a:lnTo>
                <a:lnTo>
                  <a:pt x="122226" y="6535"/>
                </a:lnTo>
                <a:cubicBezTo>
                  <a:pt x="137339" y="2172"/>
                  <a:pt x="152994" y="-28"/>
                  <a:pt x="168724" y="1"/>
                </a:cubicBezTo>
                <a:lnTo>
                  <a:pt x="168724" y="47285"/>
                </a:lnTo>
                <a:lnTo>
                  <a:pt x="168724" y="47285"/>
                </a:lnTo>
                <a:lnTo>
                  <a:pt x="168724" y="54184"/>
                </a:lnTo>
                <a:lnTo>
                  <a:pt x="168736" y="54184"/>
                </a:lnTo>
                <a:lnTo>
                  <a:pt x="168736" y="86276"/>
                </a:lnTo>
                <a:lnTo>
                  <a:pt x="168736" y="86276"/>
                </a:lnTo>
                <a:lnTo>
                  <a:pt x="168736" y="94809"/>
                </a:lnTo>
                <a:cubicBezTo>
                  <a:pt x="127805" y="94813"/>
                  <a:pt x="94626" y="127999"/>
                  <a:pt x="94630" y="168930"/>
                </a:cubicBezTo>
                <a:cubicBezTo>
                  <a:pt x="94632" y="181425"/>
                  <a:pt x="97792" y="193716"/>
                  <a:pt x="103817" y="204662"/>
                </a:cubicBezTo>
                <a:lnTo>
                  <a:pt x="96321" y="208817"/>
                </a:lnTo>
                <a:lnTo>
                  <a:pt x="73075" y="221706"/>
                </a:lnTo>
                <a:lnTo>
                  <a:pt x="73075" y="221713"/>
                </a:lnTo>
                <a:lnTo>
                  <a:pt x="62030" y="227835"/>
                </a:lnTo>
                <a:lnTo>
                  <a:pt x="21184" y="250479"/>
                </a:lnTo>
                <a:cubicBezTo>
                  <a:pt x="-23987" y="168994"/>
                  <a:pt x="5455" y="66320"/>
                  <a:pt x="86940" y="21150"/>
                </a:cubicBezTo>
                <a:close/>
                <a:moveTo>
                  <a:pt x="140440" y="70015"/>
                </a:moveTo>
                <a:lnTo>
                  <a:pt x="138737" y="64060"/>
                </a:lnTo>
                <a:lnTo>
                  <a:pt x="138737" y="64060"/>
                </a:lnTo>
                <a:close/>
              </a:path>
            </a:pathLst>
          </a:custGeom>
          <a:solidFill>
            <a:srgbClr val="FFAA00"/>
          </a:solidFill>
          <a:ln w="861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 sz="1800"/>
          </a:p>
        </p:txBody>
      </p:sp>
      <p:sp>
        <p:nvSpPr>
          <p:cNvPr id="191" name="자유형: 도형 190">
            <a:extLst>
              <a:ext uri="{FF2B5EF4-FFF2-40B4-BE49-F238E27FC236}">
                <a16:creationId xmlns:a16="http://schemas.microsoft.com/office/drawing/2014/main" id="{7A468EE1-DE70-B468-CEDE-8117080760D3}"/>
              </a:ext>
            </a:extLst>
          </p:cNvPr>
          <p:cNvSpPr/>
          <p:nvPr userDrawn="1"/>
        </p:nvSpPr>
        <p:spPr>
          <a:xfrm>
            <a:off x="7410276" y="678968"/>
            <a:ext cx="421647" cy="337418"/>
          </a:xfrm>
          <a:custGeom>
            <a:avLst/>
            <a:gdLst>
              <a:gd name="connsiteX0" fmla="*/ 147727 w 316235"/>
              <a:gd name="connsiteY0" fmla="*/ 337419 h 337418"/>
              <a:gd name="connsiteX1" fmla="*/ 2968 w 316235"/>
              <a:gd name="connsiteY1" fmla="*/ 255582 h 337418"/>
              <a:gd name="connsiteX2" fmla="*/ 25 w 316235"/>
              <a:gd name="connsiteY2" fmla="*/ 250482 h 337418"/>
              <a:gd name="connsiteX3" fmla="*/ 21540 w 316235"/>
              <a:gd name="connsiteY3" fmla="*/ 238557 h 337418"/>
              <a:gd name="connsiteX4" fmla="*/ 47443 w 316235"/>
              <a:gd name="connsiteY4" fmla="*/ 224197 h 337418"/>
              <a:gd name="connsiteX5" fmla="*/ 47443 w 316235"/>
              <a:gd name="connsiteY5" fmla="*/ 224189 h 337418"/>
              <a:gd name="connsiteX6" fmla="*/ 62046 w 316235"/>
              <a:gd name="connsiteY6" fmla="*/ 216095 h 337418"/>
              <a:gd name="connsiteX7" fmla="*/ 82662 w 316235"/>
              <a:gd name="connsiteY7" fmla="*/ 204666 h 337418"/>
              <a:gd name="connsiteX8" fmla="*/ 183269 w 316235"/>
              <a:gd name="connsiteY8" fmla="*/ 233874 h 337418"/>
              <a:gd name="connsiteX9" fmla="*/ 209829 w 316235"/>
              <a:gd name="connsiteY9" fmla="*/ 209105 h 337418"/>
              <a:gd name="connsiteX10" fmla="*/ 209829 w 316235"/>
              <a:gd name="connsiteY10" fmla="*/ 209105 h 337418"/>
              <a:gd name="connsiteX11" fmla="*/ 187804 w 316235"/>
              <a:gd name="connsiteY11" fmla="*/ 106668 h 337418"/>
              <a:gd name="connsiteX12" fmla="*/ 147580 w 316235"/>
              <a:gd name="connsiteY12" fmla="*/ 94809 h 337418"/>
              <a:gd name="connsiteX13" fmla="*/ 147580 w 316235"/>
              <a:gd name="connsiteY13" fmla="*/ 66041 h 337418"/>
              <a:gd name="connsiteX14" fmla="*/ 147580 w 316235"/>
              <a:gd name="connsiteY14" fmla="*/ 66041 h 337418"/>
              <a:gd name="connsiteX15" fmla="*/ 147580 w 316235"/>
              <a:gd name="connsiteY15" fmla="*/ 59859 h 337418"/>
              <a:gd name="connsiteX16" fmla="*/ 147567 w 316235"/>
              <a:gd name="connsiteY16" fmla="*/ 59859 h 337418"/>
              <a:gd name="connsiteX17" fmla="*/ 147567 w 316235"/>
              <a:gd name="connsiteY17" fmla="*/ 17470 h 337418"/>
              <a:gd name="connsiteX18" fmla="*/ 147567 w 316235"/>
              <a:gd name="connsiteY18" fmla="*/ 17470 h 337418"/>
              <a:gd name="connsiteX19" fmla="*/ 147567 w 316235"/>
              <a:gd name="connsiteY19" fmla="*/ 1 h 337418"/>
              <a:gd name="connsiteX20" fmla="*/ 316261 w 316235"/>
              <a:gd name="connsiteY20" fmla="*/ 168697 h 337418"/>
              <a:gd name="connsiteX21" fmla="*/ 289045 w 316235"/>
              <a:gd name="connsiteY21" fmla="*/ 260574 h 337418"/>
              <a:gd name="connsiteX22" fmla="*/ 274398 w 316235"/>
              <a:gd name="connsiteY22" fmla="*/ 251062 h 337418"/>
              <a:gd name="connsiteX23" fmla="*/ 274398 w 316235"/>
              <a:gd name="connsiteY23" fmla="*/ 251062 h 337418"/>
              <a:gd name="connsiteX24" fmla="*/ 289046 w 316235"/>
              <a:gd name="connsiteY24" fmla="*/ 260574 h 337418"/>
              <a:gd name="connsiteX25" fmla="*/ 234451 w 316235"/>
              <a:gd name="connsiteY25" fmla="*/ 313296 h 337418"/>
              <a:gd name="connsiteX26" fmla="*/ 147737 w 316235"/>
              <a:gd name="connsiteY26" fmla="*/ 337416 h 337418"/>
              <a:gd name="connsiteX27" fmla="*/ 233659 w 316235"/>
              <a:gd name="connsiteY27" fmla="*/ 224584 h 337418"/>
              <a:gd name="connsiteX28" fmla="*/ 239292 w 316235"/>
              <a:gd name="connsiteY28" fmla="*/ 228243 h 337418"/>
              <a:gd name="connsiteX29" fmla="*/ 239292 w 316235"/>
              <a:gd name="connsiteY29" fmla="*/ 228243 h 337418"/>
              <a:gd name="connsiteX30" fmla="*/ 233659 w 316235"/>
              <a:gd name="connsiteY30" fmla="*/ 224585 h 337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16235" h="337418">
                <a:moveTo>
                  <a:pt x="147727" y="337419"/>
                </a:moveTo>
                <a:cubicBezTo>
                  <a:pt x="88443" y="337484"/>
                  <a:pt x="33480" y="306412"/>
                  <a:pt x="2968" y="255582"/>
                </a:cubicBezTo>
                <a:cubicBezTo>
                  <a:pt x="1625" y="253344"/>
                  <a:pt x="1289" y="252763"/>
                  <a:pt x="25" y="250482"/>
                </a:cubicBezTo>
                <a:lnTo>
                  <a:pt x="21540" y="238557"/>
                </a:lnTo>
                <a:lnTo>
                  <a:pt x="47443" y="224197"/>
                </a:lnTo>
                <a:lnTo>
                  <a:pt x="47443" y="224189"/>
                </a:lnTo>
                <a:lnTo>
                  <a:pt x="62046" y="216095"/>
                </a:lnTo>
                <a:lnTo>
                  <a:pt x="82662" y="204666"/>
                </a:lnTo>
                <a:cubicBezTo>
                  <a:pt x="102378" y="240513"/>
                  <a:pt x="147421" y="253590"/>
                  <a:pt x="183269" y="233874"/>
                </a:cubicBezTo>
                <a:cubicBezTo>
                  <a:pt x="194040" y="227950"/>
                  <a:pt x="203168" y="219438"/>
                  <a:pt x="209829" y="209105"/>
                </a:cubicBezTo>
                <a:lnTo>
                  <a:pt x="209829" y="209105"/>
                </a:lnTo>
                <a:cubicBezTo>
                  <a:pt x="232034" y="174735"/>
                  <a:pt x="222174" y="128872"/>
                  <a:pt x="187804" y="106668"/>
                </a:cubicBezTo>
                <a:cubicBezTo>
                  <a:pt x="175817" y="98924"/>
                  <a:pt x="161850" y="94806"/>
                  <a:pt x="147580" y="94809"/>
                </a:cubicBezTo>
                <a:lnTo>
                  <a:pt x="147580" y="66041"/>
                </a:lnTo>
                <a:lnTo>
                  <a:pt x="147580" y="66041"/>
                </a:lnTo>
                <a:lnTo>
                  <a:pt x="147580" y="59859"/>
                </a:lnTo>
                <a:lnTo>
                  <a:pt x="147567" y="59859"/>
                </a:lnTo>
                <a:lnTo>
                  <a:pt x="147567" y="17470"/>
                </a:lnTo>
                <a:lnTo>
                  <a:pt x="147567" y="17470"/>
                </a:lnTo>
                <a:lnTo>
                  <a:pt x="147567" y="1"/>
                </a:lnTo>
                <a:cubicBezTo>
                  <a:pt x="240732" y="1"/>
                  <a:pt x="316261" y="75530"/>
                  <a:pt x="316261" y="168697"/>
                </a:cubicBezTo>
                <a:cubicBezTo>
                  <a:pt x="316261" y="203261"/>
                  <a:pt x="307871" y="231586"/>
                  <a:pt x="289045" y="260574"/>
                </a:cubicBezTo>
                <a:lnTo>
                  <a:pt x="274398" y="251062"/>
                </a:lnTo>
                <a:lnTo>
                  <a:pt x="274398" y="251062"/>
                </a:lnTo>
                <a:lnTo>
                  <a:pt x="289046" y="260574"/>
                </a:lnTo>
                <a:cubicBezTo>
                  <a:pt x="275250" y="282200"/>
                  <a:pt x="256544" y="300263"/>
                  <a:pt x="234451" y="313296"/>
                </a:cubicBezTo>
                <a:cubicBezTo>
                  <a:pt x="208280" y="329079"/>
                  <a:pt x="178298" y="337419"/>
                  <a:pt x="147737" y="337416"/>
                </a:cubicBezTo>
                <a:close/>
                <a:moveTo>
                  <a:pt x="233659" y="224584"/>
                </a:moveTo>
                <a:lnTo>
                  <a:pt x="239292" y="228243"/>
                </a:lnTo>
                <a:lnTo>
                  <a:pt x="239292" y="228243"/>
                </a:lnTo>
                <a:lnTo>
                  <a:pt x="233659" y="224585"/>
                </a:lnTo>
                <a:close/>
              </a:path>
            </a:pathLst>
          </a:custGeom>
          <a:solidFill>
            <a:srgbClr val="0171BB"/>
          </a:solidFill>
          <a:ln w="861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 sz="1800"/>
          </a:p>
        </p:txBody>
      </p:sp>
      <p:sp>
        <p:nvSpPr>
          <p:cNvPr id="192" name="자유형: 도형 191">
            <a:extLst>
              <a:ext uri="{FF2B5EF4-FFF2-40B4-BE49-F238E27FC236}">
                <a16:creationId xmlns:a16="http://schemas.microsoft.com/office/drawing/2014/main" id="{93FE15FB-3B50-6B61-5A2C-11A12A47545B}"/>
              </a:ext>
            </a:extLst>
          </p:cNvPr>
          <p:cNvSpPr/>
          <p:nvPr userDrawn="1"/>
        </p:nvSpPr>
        <p:spPr>
          <a:xfrm>
            <a:off x="7382033" y="678968"/>
            <a:ext cx="449891" cy="337418"/>
          </a:xfrm>
          <a:custGeom>
            <a:avLst/>
            <a:gdLst>
              <a:gd name="connsiteX0" fmla="*/ 1 w 337418"/>
              <a:gd name="connsiteY0" fmla="*/ 1 h 337418"/>
              <a:gd name="connsiteX1" fmla="*/ 337419 w 337418"/>
              <a:gd name="connsiteY1" fmla="*/ 1 h 337418"/>
              <a:gd name="connsiteX2" fmla="*/ 337419 w 337418"/>
              <a:gd name="connsiteY2" fmla="*/ 337419 h 337418"/>
              <a:gd name="connsiteX3" fmla="*/ 1 w 337418"/>
              <a:gd name="connsiteY3" fmla="*/ 337419 h 337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7418" h="337418">
                <a:moveTo>
                  <a:pt x="1" y="1"/>
                </a:moveTo>
                <a:lnTo>
                  <a:pt x="337419" y="1"/>
                </a:lnTo>
                <a:lnTo>
                  <a:pt x="337419" y="337419"/>
                </a:lnTo>
                <a:lnTo>
                  <a:pt x="1" y="337419"/>
                </a:lnTo>
                <a:close/>
              </a:path>
            </a:pathLst>
          </a:custGeom>
          <a:noFill/>
          <a:ln w="861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 sz="1800"/>
          </a:p>
        </p:txBody>
      </p:sp>
      <p:sp>
        <p:nvSpPr>
          <p:cNvPr id="193" name="자유형: 도형 192">
            <a:extLst>
              <a:ext uri="{FF2B5EF4-FFF2-40B4-BE49-F238E27FC236}">
                <a16:creationId xmlns:a16="http://schemas.microsoft.com/office/drawing/2014/main" id="{038FFAD3-8D46-1BC1-FE28-3BDC37E55E39}"/>
              </a:ext>
            </a:extLst>
          </p:cNvPr>
          <p:cNvSpPr/>
          <p:nvPr userDrawn="1"/>
        </p:nvSpPr>
        <p:spPr>
          <a:xfrm>
            <a:off x="7461296" y="738396"/>
            <a:ext cx="291363" cy="218522"/>
          </a:xfrm>
          <a:custGeom>
            <a:avLst/>
            <a:gdLst>
              <a:gd name="connsiteX0" fmla="*/ 69 w 218522"/>
              <a:gd name="connsiteY0" fmla="*/ 69 h 218522"/>
              <a:gd name="connsiteX1" fmla="*/ 218592 w 218522"/>
              <a:gd name="connsiteY1" fmla="*/ 69 h 218522"/>
              <a:gd name="connsiteX2" fmla="*/ 218592 w 218522"/>
              <a:gd name="connsiteY2" fmla="*/ 218591 h 218522"/>
              <a:gd name="connsiteX3" fmla="*/ 69 w 218522"/>
              <a:gd name="connsiteY3" fmla="*/ 218591 h 218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8522" h="218522">
                <a:moveTo>
                  <a:pt x="69" y="69"/>
                </a:moveTo>
                <a:lnTo>
                  <a:pt x="218592" y="69"/>
                </a:lnTo>
                <a:lnTo>
                  <a:pt x="218592" y="218591"/>
                </a:lnTo>
                <a:lnTo>
                  <a:pt x="69" y="218591"/>
                </a:lnTo>
                <a:close/>
              </a:path>
            </a:pathLst>
          </a:custGeom>
          <a:noFill/>
          <a:ln w="861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 sz="1800"/>
          </a:p>
        </p:txBody>
      </p:sp>
      <p:sp>
        <p:nvSpPr>
          <p:cNvPr id="194" name="자유형: 도형 193">
            <a:extLst>
              <a:ext uri="{FF2B5EF4-FFF2-40B4-BE49-F238E27FC236}">
                <a16:creationId xmlns:a16="http://schemas.microsoft.com/office/drawing/2014/main" id="{79942B39-A6AE-5AFC-FBD6-ABBCC38D8AB7}"/>
              </a:ext>
            </a:extLst>
          </p:cNvPr>
          <p:cNvSpPr/>
          <p:nvPr userDrawn="1"/>
        </p:nvSpPr>
        <p:spPr>
          <a:xfrm>
            <a:off x="7382034" y="678972"/>
            <a:ext cx="449887" cy="337415"/>
          </a:xfrm>
          <a:custGeom>
            <a:avLst/>
            <a:gdLst>
              <a:gd name="connsiteX0" fmla="*/ 1 w 337415"/>
              <a:gd name="connsiteY0" fmla="*/ 1 h 337415"/>
              <a:gd name="connsiteX1" fmla="*/ 337416 w 337415"/>
              <a:gd name="connsiteY1" fmla="*/ 1 h 337415"/>
              <a:gd name="connsiteX2" fmla="*/ 337416 w 337415"/>
              <a:gd name="connsiteY2" fmla="*/ 337416 h 337415"/>
              <a:gd name="connsiteX3" fmla="*/ 1 w 337415"/>
              <a:gd name="connsiteY3" fmla="*/ 337416 h 337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7415" h="337415">
                <a:moveTo>
                  <a:pt x="1" y="1"/>
                </a:moveTo>
                <a:lnTo>
                  <a:pt x="337416" y="1"/>
                </a:lnTo>
                <a:lnTo>
                  <a:pt x="337416" y="337416"/>
                </a:lnTo>
                <a:lnTo>
                  <a:pt x="1" y="337416"/>
                </a:lnTo>
                <a:close/>
              </a:path>
            </a:pathLst>
          </a:custGeom>
          <a:noFill/>
          <a:ln w="861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 sz="1800"/>
          </a:p>
        </p:txBody>
      </p:sp>
      <p:sp>
        <p:nvSpPr>
          <p:cNvPr id="195" name="자유형: 도형 194">
            <a:extLst>
              <a:ext uri="{FF2B5EF4-FFF2-40B4-BE49-F238E27FC236}">
                <a16:creationId xmlns:a16="http://schemas.microsoft.com/office/drawing/2014/main" id="{73574291-4DD5-ED73-D41D-21A687061FA1}"/>
              </a:ext>
            </a:extLst>
          </p:cNvPr>
          <p:cNvSpPr/>
          <p:nvPr userDrawn="1"/>
        </p:nvSpPr>
        <p:spPr>
          <a:xfrm>
            <a:off x="7461297" y="738398"/>
            <a:ext cx="291361" cy="218521"/>
          </a:xfrm>
          <a:custGeom>
            <a:avLst/>
            <a:gdLst>
              <a:gd name="connsiteX0" fmla="*/ 69 w 218521"/>
              <a:gd name="connsiteY0" fmla="*/ 69 h 218521"/>
              <a:gd name="connsiteX1" fmla="*/ 218590 w 218521"/>
              <a:gd name="connsiteY1" fmla="*/ 69 h 218521"/>
              <a:gd name="connsiteX2" fmla="*/ 218590 w 218521"/>
              <a:gd name="connsiteY2" fmla="*/ 218590 h 218521"/>
              <a:gd name="connsiteX3" fmla="*/ 69 w 218521"/>
              <a:gd name="connsiteY3" fmla="*/ 218590 h 218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8521" h="218521">
                <a:moveTo>
                  <a:pt x="69" y="69"/>
                </a:moveTo>
                <a:lnTo>
                  <a:pt x="218590" y="69"/>
                </a:lnTo>
                <a:lnTo>
                  <a:pt x="218590" y="218590"/>
                </a:lnTo>
                <a:lnTo>
                  <a:pt x="69" y="218590"/>
                </a:lnTo>
                <a:close/>
              </a:path>
            </a:pathLst>
          </a:custGeom>
          <a:noFill/>
          <a:ln w="861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 sz="1800"/>
          </a:p>
        </p:txBody>
      </p:sp>
      <p:sp>
        <p:nvSpPr>
          <p:cNvPr id="196" name="자유형: 도형 195">
            <a:extLst>
              <a:ext uri="{FF2B5EF4-FFF2-40B4-BE49-F238E27FC236}">
                <a16:creationId xmlns:a16="http://schemas.microsoft.com/office/drawing/2014/main" id="{3B4BBE47-DC43-CFE2-FE04-9C3096385E97}"/>
              </a:ext>
            </a:extLst>
          </p:cNvPr>
          <p:cNvSpPr/>
          <p:nvPr userDrawn="1"/>
        </p:nvSpPr>
        <p:spPr>
          <a:xfrm>
            <a:off x="7382034" y="678972"/>
            <a:ext cx="449887" cy="337415"/>
          </a:xfrm>
          <a:custGeom>
            <a:avLst/>
            <a:gdLst>
              <a:gd name="connsiteX0" fmla="*/ 1 w 337415"/>
              <a:gd name="connsiteY0" fmla="*/ 1 h 337415"/>
              <a:gd name="connsiteX1" fmla="*/ 337416 w 337415"/>
              <a:gd name="connsiteY1" fmla="*/ 1 h 337415"/>
              <a:gd name="connsiteX2" fmla="*/ 337416 w 337415"/>
              <a:gd name="connsiteY2" fmla="*/ 337416 h 337415"/>
              <a:gd name="connsiteX3" fmla="*/ 1 w 337415"/>
              <a:gd name="connsiteY3" fmla="*/ 337416 h 337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7415" h="337415">
                <a:moveTo>
                  <a:pt x="1" y="1"/>
                </a:moveTo>
                <a:lnTo>
                  <a:pt x="337416" y="1"/>
                </a:lnTo>
                <a:lnTo>
                  <a:pt x="337416" y="337416"/>
                </a:lnTo>
                <a:lnTo>
                  <a:pt x="1" y="337416"/>
                </a:lnTo>
                <a:close/>
              </a:path>
            </a:pathLst>
          </a:custGeom>
          <a:noFill/>
          <a:ln w="861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 sz="1800"/>
          </a:p>
        </p:txBody>
      </p:sp>
      <p:sp>
        <p:nvSpPr>
          <p:cNvPr id="197" name="자유형: 도형 196">
            <a:extLst>
              <a:ext uri="{FF2B5EF4-FFF2-40B4-BE49-F238E27FC236}">
                <a16:creationId xmlns:a16="http://schemas.microsoft.com/office/drawing/2014/main" id="{5A01DFB7-2EF9-2423-9DCF-DA3497D436A6}"/>
              </a:ext>
            </a:extLst>
          </p:cNvPr>
          <p:cNvSpPr/>
          <p:nvPr userDrawn="1"/>
        </p:nvSpPr>
        <p:spPr>
          <a:xfrm>
            <a:off x="7461297" y="738398"/>
            <a:ext cx="291361" cy="218521"/>
          </a:xfrm>
          <a:custGeom>
            <a:avLst/>
            <a:gdLst>
              <a:gd name="connsiteX0" fmla="*/ 69 w 218521"/>
              <a:gd name="connsiteY0" fmla="*/ 69 h 218521"/>
              <a:gd name="connsiteX1" fmla="*/ 218590 w 218521"/>
              <a:gd name="connsiteY1" fmla="*/ 69 h 218521"/>
              <a:gd name="connsiteX2" fmla="*/ 218590 w 218521"/>
              <a:gd name="connsiteY2" fmla="*/ 218590 h 218521"/>
              <a:gd name="connsiteX3" fmla="*/ 69 w 218521"/>
              <a:gd name="connsiteY3" fmla="*/ 218590 h 218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8521" h="218521">
                <a:moveTo>
                  <a:pt x="69" y="69"/>
                </a:moveTo>
                <a:lnTo>
                  <a:pt x="218590" y="69"/>
                </a:lnTo>
                <a:lnTo>
                  <a:pt x="218590" y="218590"/>
                </a:lnTo>
                <a:lnTo>
                  <a:pt x="69" y="218590"/>
                </a:lnTo>
                <a:close/>
              </a:path>
            </a:pathLst>
          </a:custGeom>
          <a:noFill/>
          <a:ln w="861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 sz="1800"/>
          </a:p>
        </p:txBody>
      </p:sp>
      <p:sp>
        <p:nvSpPr>
          <p:cNvPr id="198" name="자유형: 도형 197">
            <a:extLst>
              <a:ext uri="{FF2B5EF4-FFF2-40B4-BE49-F238E27FC236}">
                <a16:creationId xmlns:a16="http://schemas.microsoft.com/office/drawing/2014/main" id="{6F72CBFE-242B-332F-99AB-0FB809815E03}"/>
              </a:ext>
            </a:extLst>
          </p:cNvPr>
          <p:cNvSpPr/>
          <p:nvPr userDrawn="1"/>
        </p:nvSpPr>
        <p:spPr>
          <a:xfrm rot="10000113">
            <a:off x="8104435" y="884551"/>
            <a:ext cx="67200" cy="50400"/>
          </a:xfrm>
          <a:custGeom>
            <a:avLst/>
            <a:gdLst>
              <a:gd name="connsiteX0" fmla="*/ 65760 w 65760"/>
              <a:gd name="connsiteY0" fmla="*/ 32880 h 65760"/>
              <a:gd name="connsiteX1" fmla="*/ 32880 w 65760"/>
              <a:gd name="connsiteY1" fmla="*/ 65760 h 65760"/>
              <a:gd name="connsiteX2" fmla="*/ 0 w 65760"/>
              <a:gd name="connsiteY2" fmla="*/ 32880 h 65760"/>
              <a:gd name="connsiteX3" fmla="*/ 32880 w 65760"/>
              <a:gd name="connsiteY3" fmla="*/ 0 h 65760"/>
              <a:gd name="connsiteX4" fmla="*/ 65760 w 65760"/>
              <a:gd name="connsiteY4" fmla="*/ 32880 h 65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760" h="65760">
                <a:moveTo>
                  <a:pt x="65760" y="32880"/>
                </a:moveTo>
                <a:cubicBezTo>
                  <a:pt x="65760" y="51039"/>
                  <a:pt x="51039" y="65760"/>
                  <a:pt x="32880" y="65760"/>
                </a:cubicBezTo>
                <a:cubicBezTo>
                  <a:pt x="14721" y="65760"/>
                  <a:pt x="0" y="51039"/>
                  <a:pt x="0" y="32880"/>
                </a:cubicBezTo>
                <a:cubicBezTo>
                  <a:pt x="0" y="14721"/>
                  <a:pt x="14721" y="0"/>
                  <a:pt x="32880" y="0"/>
                </a:cubicBezTo>
                <a:cubicBezTo>
                  <a:pt x="51039" y="0"/>
                  <a:pt x="65760" y="14721"/>
                  <a:pt x="65760" y="32880"/>
                </a:cubicBezTo>
                <a:close/>
              </a:path>
            </a:pathLst>
          </a:custGeom>
          <a:solidFill>
            <a:srgbClr val="FFAA00"/>
          </a:solidFill>
          <a:ln w="4082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 sz="1800"/>
          </a:p>
        </p:txBody>
      </p:sp>
      <p:sp>
        <p:nvSpPr>
          <p:cNvPr id="199" name="자유형: 도형 198">
            <a:extLst>
              <a:ext uri="{FF2B5EF4-FFF2-40B4-BE49-F238E27FC236}">
                <a16:creationId xmlns:a16="http://schemas.microsoft.com/office/drawing/2014/main" id="{494CF807-7DAE-CB11-47E7-BB4EF9537C83}"/>
              </a:ext>
            </a:extLst>
          </p:cNvPr>
          <p:cNvSpPr/>
          <p:nvPr userDrawn="1"/>
        </p:nvSpPr>
        <p:spPr>
          <a:xfrm rot="10000113">
            <a:off x="8104180" y="748419"/>
            <a:ext cx="67200" cy="50400"/>
          </a:xfrm>
          <a:custGeom>
            <a:avLst/>
            <a:gdLst>
              <a:gd name="connsiteX0" fmla="*/ 65760 w 65760"/>
              <a:gd name="connsiteY0" fmla="*/ 32920 h 65760"/>
              <a:gd name="connsiteX1" fmla="*/ 32880 w 65760"/>
              <a:gd name="connsiteY1" fmla="*/ 65800 h 65760"/>
              <a:gd name="connsiteX2" fmla="*/ 0 w 65760"/>
              <a:gd name="connsiteY2" fmla="*/ 32920 h 65760"/>
              <a:gd name="connsiteX3" fmla="*/ 32880 w 65760"/>
              <a:gd name="connsiteY3" fmla="*/ 40 h 65760"/>
              <a:gd name="connsiteX4" fmla="*/ 65760 w 65760"/>
              <a:gd name="connsiteY4" fmla="*/ 32920 h 65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760" h="65760">
                <a:moveTo>
                  <a:pt x="65760" y="32920"/>
                </a:moveTo>
                <a:cubicBezTo>
                  <a:pt x="65760" y="51079"/>
                  <a:pt x="51039" y="65800"/>
                  <a:pt x="32880" y="65800"/>
                </a:cubicBezTo>
                <a:cubicBezTo>
                  <a:pt x="14721" y="65800"/>
                  <a:pt x="0" y="51079"/>
                  <a:pt x="0" y="32920"/>
                </a:cubicBezTo>
                <a:cubicBezTo>
                  <a:pt x="0" y="14761"/>
                  <a:pt x="14721" y="40"/>
                  <a:pt x="32880" y="40"/>
                </a:cubicBezTo>
                <a:cubicBezTo>
                  <a:pt x="51039" y="40"/>
                  <a:pt x="65760" y="14761"/>
                  <a:pt x="65760" y="32920"/>
                </a:cubicBezTo>
                <a:close/>
              </a:path>
            </a:pathLst>
          </a:custGeom>
          <a:solidFill>
            <a:srgbClr val="0171BB"/>
          </a:solidFill>
          <a:ln w="4082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 sz="1800"/>
          </a:p>
        </p:txBody>
      </p:sp>
      <p:cxnSp>
        <p:nvCxnSpPr>
          <p:cNvPr id="200" name="직선 연결선 199">
            <a:extLst>
              <a:ext uri="{FF2B5EF4-FFF2-40B4-BE49-F238E27FC236}">
                <a16:creationId xmlns:a16="http://schemas.microsoft.com/office/drawing/2014/main" id="{9182D098-AE36-913A-F6C6-5C4266DA08D2}"/>
              </a:ext>
            </a:extLst>
          </p:cNvPr>
          <p:cNvCxnSpPr/>
          <p:nvPr userDrawn="1"/>
        </p:nvCxnSpPr>
        <p:spPr>
          <a:xfrm>
            <a:off x="2092320" y="533911"/>
            <a:ext cx="0" cy="537652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2923994"/>
      </p:ext>
    </p:extLst>
  </p:cSld>
  <p:clrMapOvr>
    <a:masterClrMapping/>
  </p:clrMapOvr>
  <p:hf hdr="0" ft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48ECAE77-AB7E-A21E-AE48-FD2EB58B9AB9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545002824"/>
              </p:ext>
            </p:extLst>
          </p:nvPr>
        </p:nvGraphicFramePr>
        <p:xfrm>
          <a:off x="264160" y="136525"/>
          <a:ext cx="11612884" cy="280739"/>
        </p:xfrm>
        <a:graphic>
          <a:graphicData uri="http://schemas.openxmlformats.org/drawingml/2006/table">
            <a:tbl>
              <a:tblPr bandCol="1">
                <a:tableStyleId>{F5AB1C69-6EDB-4FF4-983F-18BD219EF322}</a:tableStyleId>
              </a:tblPr>
              <a:tblGrid>
                <a:gridCol w="701381">
                  <a:extLst>
                    <a:ext uri="{9D8B030D-6E8A-4147-A177-3AD203B41FA5}">
                      <a16:colId xmlns:a16="http://schemas.microsoft.com/office/drawing/2014/main" val="4145626927"/>
                    </a:ext>
                  </a:extLst>
                </a:gridCol>
                <a:gridCol w="1341937">
                  <a:extLst>
                    <a:ext uri="{9D8B030D-6E8A-4147-A177-3AD203B41FA5}">
                      <a16:colId xmlns:a16="http://schemas.microsoft.com/office/drawing/2014/main" val="3128284382"/>
                    </a:ext>
                  </a:extLst>
                </a:gridCol>
                <a:gridCol w="793708">
                  <a:extLst>
                    <a:ext uri="{9D8B030D-6E8A-4147-A177-3AD203B41FA5}">
                      <a16:colId xmlns:a16="http://schemas.microsoft.com/office/drawing/2014/main" val="1270086675"/>
                    </a:ext>
                  </a:extLst>
                </a:gridCol>
                <a:gridCol w="4074909">
                  <a:extLst>
                    <a:ext uri="{9D8B030D-6E8A-4147-A177-3AD203B41FA5}">
                      <a16:colId xmlns:a16="http://schemas.microsoft.com/office/drawing/2014/main" val="708659533"/>
                    </a:ext>
                  </a:extLst>
                </a:gridCol>
                <a:gridCol w="1170105">
                  <a:extLst>
                    <a:ext uri="{9D8B030D-6E8A-4147-A177-3AD203B41FA5}">
                      <a16:colId xmlns:a16="http://schemas.microsoft.com/office/drawing/2014/main" val="227301398"/>
                    </a:ext>
                  </a:extLst>
                </a:gridCol>
                <a:gridCol w="1423764">
                  <a:extLst>
                    <a:ext uri="{9D8B030D-6E8A-4147-A177-3AD203B41FA5}">
                      <a16:colId xmlns:a16="http://schemas.microsoft.com/office/drawing/2014/main" val="3745713975"/>
                    </a:ext>
                  </a:extLst>
                </a:gridCol>
                <a:gridCol w="1301025">
                  <a:extLst>
                    <a:ext uri="{9D8B030D-6E8A-4147-A177-3AD203B41FA5}">
                      <a16:colId xmlns:a16="http://schemas.microsoft.com/office/drawing/2014/main" val="2650162564"/>
                    </a:ext>
                  </a:extLst>
                </a:gridCol>
                <a:gridCol w="806055">
                  <a:extLst>
                    <a:ext uri="{9D8B030D-6E8A-4147-A177-3AD203B41FA5}">
                      <a16:colId xmlns:a16="http://schemas.microsoft.com/office/drawing/2014/main" val="1501361128"/>
                    </a:ext>
                  </a:extLst>
                </a:gridCol>
              </a:tblGrid>
              <a:tr h="2807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화면 </a:t>
                      </a:r>
                      <a:r>
                        <a:rPr lang="en-US" altLang="ko-KR" sz="900" dirty="0"/>
                        <a:t>ID</a:t>
                      </a:r>
                      <a:endParaRPr lang="ko-KR" altLang="en-US" sz="900" dirty="0"/>
                    </a:p>
                  </a:txBody>
                  <a:tcPr marL="96000" marR="0" marT="0" marB="0" anchor="ctr"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96000" marR="0" marT="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페이지 명</a:t>
                      </a:r>
                    </a:p>
                  </a:txBody>
                  <a:tcPr marL="96000" marR="0" marT="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96000" marR="0" marT="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업데이트</a:t>
                      </a:r>
                    </a:p>
                  </a:txBody>
                  <a:tcPr marL="9600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96000" marR="0" marT="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페이지 번호</a:t>
                      </a:r>
                    </a:p>
                  </a:txBody>
                  <a:tcPr marL="96000" marR="0" marT="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marL="96000" marR="0" marT="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6142615"/>
                  </a:ext>
                </a:extLst>
              </a:tr>
            </a:tbl>
          </a:graphicData>
        </a:graphic>
      </p:graphicFrame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1FFA4142-44F7-6EF6-240E-EE0CBC7942E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90599" y="166658"/>
            <a:ext cx="1275967" cy="220470"/>
          </a:xfrm>
        </p:spPr>
        <p:txBody>
          <a:bodyPr anchor="ctr">
            <a:noAutofit/>
          </a:bodyPr>
          <a:lstStyle>
            <a:lvl1pPr marL="0" indent="0" algn="ctr">
              <a:buNone/>
              <a:defRPr sz="900"/>
            </a:lvl1pPr>
            <a:lvl2pPr marL="457200" indent="0">
              <a:buNone/>
              <a:defRPr sz="105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</a:lstStyle>
          <a:p>
            <a:pPr lvl="0"/>
            <a:r>
              <a:rPr lang="ko-KR" altLang="en-US"/>
              <a:t>화면 </a:t>
            </a:r>
            <a:r>
              <a:rPr lang="en-US" altLang="ko-KR"/>
              <a:t>ID</a:t>
            </a:r>
            <a:endParaRPr lang="ko-KR" altLang="en-US"/>
          </a:p>
        </p:txBody>
      </p:sp>
      <p:sp>
        <p:nvSpPr>
          <p:cNvPr id="11" name="텍스트 개체 틀 9">
            <a:extLst>
              <a:ext uri="{FF2B5EF4-FFF2-40B4-BE49-F238E27FC236}">
                <a16:creationId xmlns:a16="http://schemas.microsoft.com/office/drawing/2014/main" id="{ADCB0637-6814-6768-C195-6349F64F5E8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134427" y="166658"/>
            <a:ext cx="4017123" cy="220470"/>
          </a:xfrm>
        </p:spPr>
        <p:txBody>
          <a:bodyPr anchor="ctr">
            <a:noAutofit/>
          </a:bodyPr>
          <a:lstStyle>
            <a:lvl1pPr marL="0" indent="0" algn="ctr">
              <a:buNone/>
              <a:defRPr sz="900"/>
            </a:lvl1pPr>
            <a:lvl2pPr marL="457200" indent="0">
              <a:buNone/>
              <a:defRPr sz="105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</a:lstStyle>
          <a:p>
            <a:pPr lvl="0"/>
            <a:r>
              <a:rPr lang="ko-KR" altLang="en-US" dirty="0"/>
              <a:t>페이지 명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BBABE2E-2B39-E101-B3FB-9D6A78944A1C}"/>
              </a:ext>
            </a:extLst>
          </p:cNvPr>
          <p:cNvSpPr/>
          <p:nvPr userDrawn="1"/>
        </p:nvSpPr>
        <p:spPr>
          <a:xfrm>
            <a:off x="264160" y="533911"/>
            <a:ext cx="9098994" cy="6187565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25" name="날짜 개체 틀 24">
            <a:extLst>
              <a:ext uri="{FF2B5EF4-FFF2-40B4-BE49-F238E27FC236}">
                <a16:creationId xmlns:a16="http://schemas.microsoft.com/office/drawing/2014/main" id="{1446570D-6139-7B91-42DB-87696436E647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8395295" y="178933"/>
            <a:ext cx="1314835" cy="191801"/>
          </a:xfrm>
        </p:spPr>
        <p:txBody>
          <a:bodyPr/>
          <a:lstStyle>
            <a:lvl1pPr algn="ctr">
              <a:defRPr sz="1000"/>
            </a:lvl1pPr>
          </a:lstStyle>
          <a:p>
            <a:fld id="{FDFA8952-F175-493D-BFB3-D0B694125C1F}" type="datetime1">
              <a:rPr lang="ko-KR" altLang="en-US" smtClean="0"/>
              <a:t>2024-02-08</a:t>
            </a:fld>
            <a:endParaRPr lang="ko-KR" altLang="en-US" dirty="0"/>
          </a:p>
        </p:txBody>
      </p:sp>
      <p:sp>
        <p:nvSpPr>
          <p:cNvPr id="27" name="슬라이드 번호 개체 틀 26">
            <a:extLst>
              <a:ext uri="{FF2B5EF4-FFF2-40B4-BE49-F238E27FC236}">
                <a16:creationId xmlns:a16="http://schemas.microsoft.com/office/drawing/2014/main" id="{9E4AE256-3AA0-F547-BF25-B573565EF426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128269" y="178932"/>
            <a:ext cx="748776" cy="191801"/>
          </a:xfrm>
        </p:spPr>
        <p:txBody>
          <a:bodyPr/>
          <a:lstStyle>
            <a:lvl1pPr algn="ctr">
              <a:defRPr sz="1000"/>
            </a:lvl1pPr>
          </a:lstStyle>
          <a:p>
            <a:fld id="{5A26B1E4-BEAB-4090-A65B-CA4C38B8663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7910886"/>
      </p:ext>
    </p:extLst>
  </p:cSld>
  <p:clrMapOvr>
    <a:masterClrMapping/>
  </p:clrMapOvr>
  <p:hf hdr="0" ft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EFFB4-BCAC-45A4-8866-67B707D46DCD}" type="datetimeFigureOut">
              <a:rPr lang="ko-KR" altLang="en-US" smtClean="0"/>
              <a:t>2024-02-08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6B1E4-BEAB-4090-A65B-CA4C38B866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7717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EFFB4-BCAC-45A4-8866-67B707D46DCD}" type="datetimeFigureOut">
              <a:rPr lang="ko-KR" altLang="en-US" smtClean="0"/>
              <a:t>2024-02-08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6B1E4-BEAB-4090-A65B-CA4C38B866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52614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EFFB4-BCAC-45A4-8866-67B707D46DCD}" type="datetimeFigureOut">
              <a:rPr lang="ko-KR" altLang="en-US" smtClean="0"/>
              <a:t>2024-02-08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6B1E4-BEAB-4090-A65B-CA4C38B866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456659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EFFB4-BCAC-45A4-8866-67B707D46DCD}" type="datetimeFigureOut">
              <a:rPr lang="ko-KR" altLang="en-US" smtClean="0"/>
              <a:t>2024-02-08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6B1E4-BEAB-4090-A65B-CA4C38B866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01506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EFFB4-BCAC-45A4-8866-67B707D46DCD}" type="datetimeFigureOut">
              <a:rPr lang="ko-KR" altLang="en-US" smtClean="0"/>
              <a:t>2024-02-08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6B1E4-BEAB-4090-A65B-CA4C38B866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48561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5BBA1A-3591-DE4B-A768-E18786DD63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6"/>
            <a:ext cx="10515600" cy="471028"/>
          </a:xfrm>
        </p:spPr>
        <p:txBody>
          <a:bodyPr>
            <a:noAutofit/>
          </a:bodyPr>
          <a:lstStyle>
            <a:lvl1pPr>
              <a:defRPr sz="24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80E0185-EEA9-9690-5E5F-4DBFF64DDC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EFFB4-BCAC-45A4-8866-67B707D46DCD}" type="datetimeFigureOut">
              <a:rPr lang="ko-KR" altLang="en-US" smtClean="0"/>
              <a:t>2024-02-08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3EF57B5-5B93-450D-A519-27F608D53A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DA8AD3C-ABD5-B8F8-447B-ACD17F8782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6B1E4-BEAB-4090-A65B-CA4C38B8663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0ED3FB85-9619-CD1B-6D75-379D73C6C2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642450"/>
            <a:ext cx="10515600" cy="365125"/>
          </a:xfrm>
        </p:spPr>
        <p:txBody>
          <a:bodyPr anchor="ctr">
            <a:noAutofit/>
          </a:bodyPr>
          <a:lstStyle>
            <a:lvl1pPr marL="0" indent="0">
              <a:buNone/>
              <a:defRPr sz="1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37732610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EFFB4-BCAC-45A4-8866-67B707D46DCD}" type="datetimeFigureOut">
              <a:rPr lang="ko-KR" altLang="en-US" smtClean="0"/>
              <a:t>2024-02-08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6B1E4-BEAB-4090-A65B-CA4C38B866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80462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EFFB4-BCAC-45A4-8866-67B707D46DCD}" type="datetimeFigureOut">
              <a:rPr lang="ko-KR" altLang="en-US" smtClean="0"/>
              <a:t>2024-02-08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6B1E4-BEAB-4090-A65B-CA4C38B866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95997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EFFB4-BCAC-45A4-8866-67B707D46DCD}" type="datetimeFigureOut">
              <a:rPr lang="ko-KR" altLang="en-US" smtClean="0"/>
              <a:t>2024-02-08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6B1E4-BEAB-4090-A65B-CA4C38B866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05020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587627"/>
            <a:ext cx="10515600" cy="1325563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EFFB4-BCAC-45A4-8866-67B707D46DCD}" type="datetimeFigureOut">
              <a:rPr lang="ko-KR" altLang="en-US" smtClean="0"/>
              <a:t>2024-02-08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6B1E4-BEAB-4090-A65B-CA4C38B866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31683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EFFB4-BCAC-45A4-8866-67B707D46DCD}" type="datetimeFigureOut">
              <a:rPr lang="ko-KR" altLang="en-US" smtClean="0"/>
              <a:t>2024-02-08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6B1E4-BEAB-4090-A65B-CA4C38B866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23931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48ECAE77-AB7E-A21E-AE48-FD2EB58B9AB9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152331153"/>
              </p:ext>
            </p:extLst>
          </p:nvPr>
        </p:nvGraphicFramePr>
        <p:xfrm>
          <a:off x="264160" y="136525"/>
          <a:ext cx="11612884" cy="280739"/>
        </p:xfrm>
        <a:graphic>
          <a:graphicData uri="http://schemas.openxmlformats.org/drawingml/2006/table">
            <a:tbl>
              <a:tblPr bandCol="1">
                <a:tableStyleId>{F5AB1C69-6EDB-4FF4-983F-18BD219EF322}</a:tableStyleId>
              </a:tblPr>
              <a:tblGrid>
                <a:gridCol w="701381">
                  <a:extLst>
                    <a:ext uri="{9D8B030D-6E8A-4147-A177-3AD203B41FA5}">
                      <a16:colId xmlns:a16="http://schemas.microsoft.com/office/drawing/2014/main" val="4145626927"/>
                    </a:ext>
                  </a:extLst>
                </a:gridCol>
                <a:gridCol w="1341937">
                  <a:extLst>
                    <a:ext uri="{9D8B030D-6E8A-4147-A177-3AD203B41FA5}">
                      <a16:colId xmlns:a16="http://schemas.microsoft.com/office/drawing/2014/main" val="3128284382"/>
                    </a:ext>
                  </a:extLst>
                </a:gridCol>
                <a:gridCol w="793708">
                  <a:extLst>
                    <a:ext uri="{9D8B030D-6E8A-4147-A177-3AD203B41FA5}">
                      <a16:colId xmlns:a16="http://schemas.microsoft.com/office/drawing/2014/main" val="1270086675"/>
                    </a:ext>
                  </a:extLst>
                </a:gridCol>
                <a:gridCol w="4074909">
                  <a:extLst>
                    <a:ext uri="{9D8B030D-6E8A-4147-A177-3AD203B41FA5}">
                      <a16:colId xmlns:a16="http://schemas.microsoft.com/office/drawing/2014/main" val="708659533"/>
                    </a:ext>
                  </a:extLst>
                </a:gridCol>
                <a:gridCol w="1170105">
                  <a:extLst>
                    <a:ext uri="{9D8B030D-6E8A-4147-A177-3AD203B41FA5}">
                      <a16:colId xmlns:a16="http://schemas.microsoft.com/office/drawing/2014/main" val="227301398"/>
                    </a:ext>
                  </a:extLst>
                </a:gridCol>
                <a:gridCol w="1423764">
                  <a:extLst>
                    <a:ext uri="{9D8B030D-6E8A-4147-A177-3AD203B41FA5}">
                      <a16:colId xmlns:a16="http://schemas.microsoft.com/office/drawing/2014/main" val="3745713975"/>
                    </a:ext>
                  </a:extLst>
                </a:gridCol>
                <a:gridCol w="1301025">
                  <a:extLst>
                    <a:ext uri="{9D8B030D-6E8A-4147-A177-3AD203B41FA5}">
                      <a16:colId xmlns:a16="http://schemas.microsoft.com/office/drawing/2014/main" val="2650162564"/>
                    </a:ext>
                  </a:extLst>
                </a:gridCol>
                <a:gridCol w="806055">
                  <a:extLst>
                    <a:ext uri="{9D8B030D-6E8A-4147-A177-3AD203B41FA5}">
                      <a16:colId xmlns:a16="http://schemas.microsoft.com/office/drawing/2014/main" val="1501361128"/>
                    </a:ext>
                  </a:extLst>
                </a:gridCol>
              </a:tblGrid>
              <a:tr h="28073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/>
                        <a:t>화면 </a:t>
                      </a:r>
                      <a:r>
                        <a:rPr lang="en-US" altLang="ko-KR" sz="900"/>
                        <a:t>ID</a:t>
                      </a:r>
                      <a:endParaRPr lang="ko-KR" altLang="en-US" sz="900"/>
                    </a:p>
                  </a:txBody>
                  <a:tcPr marL="96000" marR="0" marT="0" marB="0" anchor="ctr"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 marL="96000" marR="0" marT="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/>
                        <a:t>페이지 명</a:t>
                      </a:r>
                    </a:p>
                  </a:txBody>
                  <a:tcPr marL="96000" marR="0" marT="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 marL="96000" marR="0" marT="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/>
                        <a:t>업데이트</a:t>
                      </a:r>
                    </a:p>
                  </a:txBody>
                  <a:tcPr marL="9600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 marL="96000" marR="0" marT="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/>
                        <a:t>페이지 번호</a:t>
                      </a:r>
                    </a:p>
                  </a:txBody>
                  <a:tcPr marL="96000" marR="0" marT="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marL="96000" marR="0" marT="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6142615"/>
                  </a:ext>
                </a:extLst>
              </a:tr>
            </a:tbl>
          </a:graphicData>
        </a:graphic>
      </p:graphicFrame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1FFA4142-44F7-6EF6-240E-EE0CBC7942E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90599" y="166658"/>
            <a:ext cx="1275967" cy="220470"/>
          </a:xfrm>
        </p:spPr>
        <p:txBody>
          <a:bodyPr anchor="ctr">
            <a:noAutofit/>
          </a:bodyPr>
          <a:lstStyle>
            <a:lvl1pPr marL="0" indent="0" algn="ctr">
              <a:buNone/>
              <a:defRPr sz="900"/>
            </a:lvl1pPr>
            <a:lvl2pPr marL="457200" indent="0">
              <a:buNone/>
              <a:defRPr sz="105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</a:lstStyle>
          <a:p>
            <a:pPr lvl="0"/>
            <a:r>
              <a:rPr lang="ko-KR" altLang="en-US"/>
              <a:t>화면 </a:t>
            </a:r>
            <a:r>
              <a:rPr lang="en-US" altLang="ko-KR"/>
              <a:t>ID</a:t>
            </a:r>
            <a:endParaRPr lang="ko-KR" altLang="en-US"/>
          </a:p>
        </p:txBody>
      </p:sp>
      <p:sp>
        <p:nvSpPr>
          <p:cNvPr id="11" name="텍스트 개체 틀 9">
            <a:extLst>
              <a:ext uri="{FF2B5EF4-FFF2-40B4-BE49-F238E27FC236}">
                <a16:creationId xmlns:a16="http://schemas.microsoft.com/office/drawing/2014/main" id="{ADCB0637-6814-6768-C195-6349F64F5E8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134427" y="166658"/>
            <a:ext cx="4017123" cy="220470"/>
          </a:xfrm>
        </p:spPr>
        <p:txBody>
          <a:bodyPr anchor="ctr">
            <a:noAutofit/>
          </a:bodyPr>
          <a:lstStyle>
            <a:lvl1pPr marL="0" indent="0" algn="ctr">
              <a:buNone/>
              <a:defRPr sz="900"/>
            </a:lvl1pPr>
            <a:lvl2pPr marL="457200" indent="0">
              <a:buNone/>
              <a:defRPr sz="105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</a:lstStyle>
          <a:p>
            <a:pPr lvl="0"/>
            <a:r>
              <a:rPr lang="ko-KR" altLang="en-US"/>
              <a:t>페이지 명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BBABE2E-2B39-E101-B3FB-9D6A78944A1C}"/>
              </a:ext>
            </a:extLst>
          </p:cNvPr>
          <p:cNvSpPr/>
          <p:nvPr userDrawn="1"/>
        </p:nvSpPr>
        <p:spPr>
          <a:xfrm>
            <a:off x="264160" y="533911"/>
            <a:ext cx="8572995" cy="6187565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25" name="날짜 개체 틀 24">
            <a:extLst>
              <a:ext uri="{FF2B5EF4-FFF2-40B4-BE49-F238E27FC236}">
                <a16:creationId xmlns:a16="http://schemas.microsoft.com/office/drawing/2014/main" id="{1446570D-6139-7B91-42DB-87696436E647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8395295" y="178933"/>
            <a:ext cx="1314835" cy="191801"/>
          </a:xfrm>
        </p:spPr>
        <p:txBody>
          <a:bodyPr/>
          <a:lstStyle>
            <a:lvl1pPr algn="ctr">
              <a:defRPr sz="1000"/>
            </a:lvl1pPr>
          </a:lstStyle>
          <a:p>
            <a:fld id="{FDFA8952-F175-493D-BFB3-D0B694125C1F}" type="datetime1">
              <a:rPr lang="ko-KR" altLang="en-US" smtClean="0"/>
              <a:t>2024-02-08</a:t>
            </a:fld>
            <a:endParaRPr lang="ko-KR" altLang="en-US"/>
          </a:p>
        </p:txBody>
      </p:sp>
      <p:sp>
        <p:nvSpPr>
          <p:cNvPr id="27" name="슬라이드 번호 개체 틀 26">
            <a:extLst>
              <a:ext uri="{FF2B5EF4-FFF2-40B4-BE49-F238E27FC236}">
                <a16:creationId xmlns:a16="http://schemas.microsoft.com/office/drawing/2014/main" id="{9E4AE256-3AA0-F547-BF25-B573565EF426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128269" y="178932"/>
            <a:ext cx="748776" cy="191801"/>
          </a:xfrm>
        </p:spPr>
        <p:txBody>
          <a:bodyPr/>
          <a:lstStyle>
            <a:lvl1pPr algn="ctr">
              <a:defRPr sz="1000"/>
            </a:lvl1pPr>
          </a:lstStyle>
          <a:p>
            <a:fld id="{5A26B1E4-BEAB-4090-A65B-CA4C38B8663B}" type="slidenum">
              <a:rPr lang="ko-KR" altLang="en-US" smtClean="0"/>
              <a:pPr/>
              <a:t>‹#›</a:t>
            </a:fld>
            <a:endParaRPr lang="ko-KR" altLang="en-US"/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F5D72E2E-7D14-96C8-4199-82C89326945E}"/>
              </a:ext>
            </a:extLst>
          </p:cNvPr>
          <p:cNvGrpSpPr/>
          <p:nvPr userDrawn="1"/>
        </p:nvGrpSpPr>
        <p:grpSpPr>
          <a:xfrm>
            <a:off x="264416" y="539193"/>
            <a:ext cx="8562072" cy="3612124"/>
            <a:chOff x="-523401" y="4748732"/>
            <a:chExt cx="6421554" cy="3612124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2C294F21-4C51-31D1-D430-EA46A668A3A4}"/>
                </a:ext>
              </a:extLst>
            </p:cNvPr>
            <p:cNvSpPr/>
            <p:nvPr/>
          </p:nvSpPr>
          <p:spPr>
            <a:xfrm>
              <a:off x="-523401" y="4748732"/>
              <a:ext cx="6421554" cy="3612124"/>
            </a:xfrm>
            <a:prstGeom prst="rect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18279BD9-E11B-AF14-D2F4-EC7D8148C8E1}"/>
                </a:ext>
              </a:extLst>
            </p:cNvPr>
            <p:cNvSpPr/>
            <p:nvPr/>
          </p:nvSpPr>
          <p:spPr>
            <a:xfrm>
              <a:off x="-523401" y="4748732"/>
              <a:ext cx="18000" cy="361212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32" name="이등변 삼각형 31">
              <a:extLst>
                <a:ext uri="{FF2B5EF4-FFF2-40B4-BE49-F238E27FC236}">
                  <a16:creationId xmlns:a16="http://schemas.microsoft.com/office/drawing/2014/main" id="{A8E4103B-291A-1CD8-3837-60804403882D}"/>
                </a:ext>
              </a:extLst>
            </p:cNvPr>
            <p:cNvSpPr/>
            <p:nvPr/>
          </p:nvSpPr>
          <p:spPr>
            <a:xfrm rot="5400000">
              <a:off x="-475596" y="4946866"/>
              <a:ext cx="89458" cy="77118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0F8F62CD-C862-6F82-3433-7A85C3A78625}"/>
              </a:ext>
            </a:extLst>
          </p:cNvPr>
          <p:cNvSpPr/>
          <p:nvPr userDrawn="1"/>
        </p:nvSpPr>
        <p:spPr>
          <a:xfrm rot="5400000" flipH="1">
            <a:off x="98060" y="756165"/>
            <a:ext cx="568433" cy="186187"/>
          </a:xfrm>
          <a:custGeom>
            <a:avLst/>
            <a:gdLst>
              <a:gd name="connsiteX0" fmla="*/ 6015959 w 12031918"/>
              <a:gd name="connsiteY0" fmla="*/ 0 h 1888966"/>
              <a:gd name="connsiteX1" fmla="*/ 3207002 w 12031918"/>
              <a:gd name="connsiteY1" fmla="*/ 954133 h 1888966"/>
              <a:gd name="connsiteX2" fmla="*/ 0 w 12031918"/>
              <a:gd name="connsiteY2" fmla="*/ 1888966 h 1888966"/>
              <a:gd name="connsiteX3" fmla="*/ 2869516 w 12031918"/>
              <a:gd name="connsiteY3" fmla="*/ 1888966 h 1888966"/>
              <a:gd name="connsiteX4" fmla="*/ 3249603 w 12031918"/>
              <a:gd name="connsiteY4" fmla="*/ 1888966 h 1888966"/>
              <a:gd name="connsiteX5" fmla="*/ 6015959 w 12031918"/>
              <a:gd name="connsiteY5" fmla="*/ 1888966 h 1888966"/>
              <a:gd name="connsiteX6" fmla="*/ 8782315 w 12031918"/>
              <a:gd name="connsiteY6" fmla="*/ 1888966 h 1888966"/>
              <a:gd name="connsiteX7" fmla="*/ 9162402 w 12031918"/>
              <a:gd name="connsiteY7" fmla="*/ 1888966 h 1888966"/>
              <a:gd name="connsiteX8" fmla="*/ 12031918 w 12031918"/>
              <a:gd name="connsiteY8" fmla="*/ 1888966 h 1888966"/>
              <a:gd name="connsiteX9" fmla="*/ 8824916 w 12031918"/>
              <a:gd name="connsiteY9" fmla="*/ 954133 h 1888966"/>
              <a:gd name="connsiteX10" fmla="*/ 6015959 w 12031918"/>
              <a:gd name="connsiteY10" fmla="*/ 0 h 1888966"/>
              <a:gd name="connsiteX0" fmla="*/ 6015959 w 12031918"/>
              <a:gd name="connsiteY0" fmla="*/ 0 h 1888966"/>
              <a:gd name="connsiteX1" fmla="*/ 3207002 w 12031918"/>
              <a:gd name="connsiteY1" fmla="*/ 954133 h 1888966"/>
              <a:gd name="connsiteX2" fmla="*/ 0 w 12031918"/>
              <a:gd name="connsiteY2" fmla="*/ 1888966 h 1888966"/>
              <a:gd name="connsiteX3" fmla="*/ 2869516 w 12031918"/>
              <a:gd name="connsiteY3" fmla="*/ 1888966 h 1888966"/>
              <a:gd name="connsiteX4" fmla="*/ 3249603 w 12031918"/>
              <a:gd name="connsiteY4" fmla="*/ 1888966 h 1888966"/>
              <a:gd name="connsiteX5" fmla="*/ 6015959 w 12031918"/>
              <a:gd name="connsiteY5" fmla="*/ 1888966 h 1888966"/>
              <a:gd name="connsiteX6" fmla="*/ 9162402 w 12031918"/>
              <a:gd name="connsiteY6" fmla="*/ 1888966 h 1888966"/>
              <a:gd name="connsiteX7" fmla="*/ 12031918 w 12031918"/>
              <a:gd name="connsiteY7" fmla="*/ 1888966 h 1888966"/>
              <a:gd name="connsiteX8" fmla="*/ 8824916 w 12031918"/>
              <a:gd name="connsiteY8" fmla="*/ 954133 h 1888966"/>
              <a:gd name="connsiteX9" fmla="*/ 6015959 w 12031918"/>
              <a:gd name="connsiteY9" fmla="*/ 0 h 1888966"/>
              <a:gd name="connsiteX0" fmla="*/ 6015959 w 12031918"/>
              <a:gd name="connsiteY0" fmla="*/ 0 h 1888966"/>
              <a:gd name="connsiteX1" fmla="*/ 3207002 w 12031918"/>
              <a:gd name="connsiteY1" fmla="*/ 954133 h 1888966"/>
              <a:gd name="connsiteX2" fmla="*/ 0 w 12031918"/>
              <a:gd name="connsiteY2" fmla="*/ 1888966 h 1888966"/>
              <a:gd name="connsiteX3" fmla="*/ 2869516 w 12031918"/>
              <a:gd name="connsiteY3" fmla="*/ 1888966 h 1888966"/>
              <a:gd name="connsiteX4" fmla="*/ 3249603 w 12031918"/>
              <a:gd name="connsiteY4" fmla="*/ 1888966 h 1888966"/>
              <a:gd name="connsiteX5" fmla="*/ 6015959 w 12031918"/>
              <a:gd name="connsiteY5" fmla="*/ 1888966 h 1888966"/>
              <a:gd name="connsiteX6" fmla="*/ 12031918 w 12031918"/>
              <a:gd name="connsiteY6" fmla="*/ 1888966 h 1888966"/>
              <a:gd name="connsiteX7" fmla="*/ 8824916 w 12031918"/>
              <a:gd name="connsiteY7" fmla="*/ 954133 h 1888966"/>
              <a:gd name="connsiteX8" fmla="*/ 6015959 w 12031918"/>
              <a:gd name="connsiteY8" fmla="*/ 0 h 1888966"/>
              <a:gd name="connsiteX0" fmla="*/ 6015959 w 12031918"/>
              <a:gd name="connsiteY0" fmla="*/ 0 h 1888966"/>
              <a:gd name="connsiteX1" fmla="*/ 3207002 w 12031918"/>
              <a:gd name="connsiteY1" fmla="*/ 954133 h 1888966"/>
              <a:gd name="connsiteX2" fmla="*/ 0 w 12031918"/>
              <a:gd name="connsiteY2" fmla="*/ 1888966 h 1888966"/>
              <a:gd name="connsiteX3" fmla="*/ 2869516 w 12031918"/>
              <a:gd name="connsiteY3" fmla="*/ 1888966 h 1888966"/>
              <a:gd name="connsiteX4" fmla="*/ 6015959 w 12031918"/>
              <a:gd name="connsiteY4" fmla="*/ 1888966 h 1888966"/>
              <a:gd name="connsiteX5" fmla="*/ 12031918 w 12031918"/>
              <a:gd name="connsiteY5" fmla="*/ 1888966 h 1888966"/>
              <a:gd name="connsiteX6" fmla="*/ 8824916 w 12031918"/>
              <a:gd name="connsiteY6" fmla="*/ 954133 h 1888966"/>
              <a:gd name="connsiteX7" fmla="*/ 6015959 w 12031918"/>
              <a:gd name="connsiteY7" fmla="*/ 0 h 1888966"/>
              <a:gd name="connsiteX0" fmla="*/ 6015959 w 12031918"/>
              <a:gd name="connsiteY0" fmla="*/ 0 h 1888966"/>
              <a:gd name="connsiteX1" fmla="*/ 3207002 w 12031918"/>
              <a:gd name="connsiteY1" fmla="*/ 954133 h 1888966"/>
              <a:gd name="connsiteX2" fmla="*/ 0 w 12031918"/>
              <a:gd name="connsiteY2" fmla="*/ 1888966 h 1888966"/>
              <a:gd name="connsiteX3" fmla="*/ 6015959 w 12031918"/>
              <a:gd name="connsiteY3" fmla="*/ 1888966 h 1888966"/>
              <a:gd name="connsiteX4" fmla="*/ 12031918 w 12031918"/>
              <a:gd name="connsiteY4" fmla="*/ 1888966 h 1888966"/>
              <a:gd name="connsiteX5" fmla="*/ 8824916 w 12031918"/>
              <a:gd name="connsiteY5" fmla="*/ 954133 h 1888966"/>
              <a:gd name="connsiteX6" fmla="*/ 6015959 w 12031918"/>
              <a:gd name="connsiteY6" fmla="*/ 0 h 1888966"/>
              <a:gd name="connsiteX0" fmla="*/ 6015959 w 12031918"/>
              <a:gd name="connsiteY0" fmla="*/ 0 h 1888966"/>
              <a:gd name="connsiteX1" fmla="*/ 3207002 w 12031918"/>
              <a:gd name="connsiteY1" fmla="*/ 954133 h 1888966"/>
              <a:gd name="connsiteX2" fmla="*/ 0 w 12031918"/>
              <a:gd name="connsiteY2" fmla="*/ 1888966 h 1888966"/>
              <a:gd name="connsiteX3" fmla="*/ 12031918 w 12031918"/>
              <a:gd name="connsiteY3" fmla="*/ 1888966 h 1888966"/>
              <a:gd name="connsiteX4" fmla="*/ 8824916 w 12031918"/>
              <a:gd name="connsiteY4" fmla="*/ 954133 h 1888966"/>
              <a:gd name="connsiteX5" fmla="*/ 6015959 w 12031918"/>
              <a:gd name="connsiteY5" fmla="*/ 0 h 1888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031918" h="1888966">
                <a:moveTo>
                  <a:pt x="6015959" y="0"/>
                </a:moveTo>
                <a:cubicBezTo>
                  <a:pt x="4894253" y="0"/>
                  <a:pt x="4257287" y="477380"/>
                  <a:pt x="3207002" y="954133"/>
                </a:cubicBezTo>
                <a:cubicBezTo>
                  <a:pt x="2156717" y="1430886"/>
                  <a:pt x="903973" y="1885561"/>
                  <a:pt x="0" y="1888966"/>
                </a:cubicBezTo>
                <a:lnTo>
                  <a:pt x="12031918" y="1888966"/>
                </a:lnTo>
                <a:cubicBezTo>
                  <a:pt x="11127945" y="1885561"/>
                  <a:pt x="9875201" y="1430886"/>
                  <a:pt x="8824916" y="954133"/>
                </a:cubicBezTo>
                <a:cubicBezTo>
                  <a:pt x="7774631" y="477380"/>
                  <a:pt x="7137665" y="0"/>
                  <a:pt x="6015959" y="0"/>
                </a:cubicBezTo>
                <a:close/>
              </a:path>
            </a:pathLst>
          </a:cu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1800"/>
          </a:p>
        </p:txBody>
      </p:sp>
      <p:sp>
        <p:nvSpPr>
          <p:cNvPr id="15" name="자유형: 도형 14">
            <a:extLst>
              <a:ext uri="{FF2B5EF4-FFF2-40B4-BE49-F238E27FC236}">
                <a16:creationId xmlns:a16="http://schemas.microsoft.com/office/drawing/2014/main" id="{B06AA8AC-CC66-A557-7AFA-B9838B880432}"/>
              </a:ext>
            </a:extLst>
          </p:cNvPr>
          <p:cNvSpPr/>
          <p:nvPr userDrawn="1"/>
        </p:nvSpPr>
        <p:spPr>
          <a:xfrm>
            <a:off x="294760" y="800642"/>
            <a:ext cx="129643" cy="97232"/>
          </a:xfrm>
          <a:custGeom>
            <a:avLst/>
            <a:gdLst>
              <a:gd name="connsiteX0" fmla="*/ 251293 w 806806"/>
              <a:gd name="connsiteY0" fmla="*/ 223417 h 806806"/>
              <a:gd name="connsiteX1" fmla="*/ 191621 w 806806"/>
              <a:gd name="connsiteY1" fmla="*/ 283089 h 806806"/>
              <a:gd name="connsiteX2" fmla="*/ 311935 w 806806"/>
              <a:gd name="connsiteY2" fmla="*/ 403403 h 806806"/>
              <a:gd name="connsiteX3" fmla="*/ 191621 w 806806"/>
              <a:gd name="connsiteY3" fmla="*/ 523716 h 806806"/>
              <a:gd name="connsiteX4" fmla="*/ 251293 w 806806"/>
              <a:gd name="connsiteY4" fmla="*/ 583388 h 806806"/>
              <a:gd name="connsiteX5" fmla="*/ 431279 w 806806"/>
              <a:gd name="connsiteY5" fmla="*/ 403403 h 806806"/>
              <a:gd name="connsiteX6" fmla="*/ 479311 w 806806"/>
              <a:gd name="connsiteY6" fmla="*/ 223416 h 806806"/>
              <a:gd name="connsiteX7" fmla="*/ 419640 w 806806"/>
              <a:gd name="connsiteY7" fmla="*/ 283087 h 806806"/>
              <a:gd name="connsiteX8" fmla="*/ 539953 w 806806"/>
              <a:gd name="connsiteY8" fmla="*/ 403401 h 806806"/>
              <a:gd name="connsiteX9" fmla="*/ 419640 w 806806"/>
              <a:gd name="connsiteY9" fmla="*/ 523714 h 806806"/>
              <a:gd name="connsiteX10" fmla="*/ 479312 w 806806"/>
              <a:gd name="connsiteY10" fmla="*/ 583386 h 806806"/>
              <a:gd name="connsiteX11" fmla="*/ 659297 w 806806"/>
              <a:gd name="connsiteY11" fmla="*/ 403401 h 806806"/>
              <a:gd name="connsiteX12" fmla="*/ 403403 w 806806"/>
              <a:gd name="connsiteY12" fmla="*/ 0 h 806806"/>
              <a:gd name="connsiteX13" fmla="*/ 806806 w 806806"/>
              <a:gd name="connsiteY13" fmla="*/ 403403 h 806806"/>
              <a:gd name="connsiteX14" fmla="*/ 403403 w 806806"/>
              <a:gd name="connsiteY14" fmla="*/ 806806 h 806806"/>
              <a:gd name="connsiteX15" fmla="*/ 0 w 806806"/>
              <a:gd name="connsiteY15" fmla="*/ 403403 h 806806"/>
              <a:gd name="connsiteX16" fmla="*/ 403403 w 806806"/>
              <a:gd name="connsiteY16" fmla="*/ 0 h 806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806806" h="806806">
                <a:moveTo>
                  <a:pt x="251293" y="223417"/>
                </a:moveTo>
                <a:lnTo>
                  <a:pt x="191621" y="283089"/>
                </a:lnTo>
                <a:lnTo>
                  <a:pt x="311935" y="403403"/>
                </a:lnTo>
                <a:lnTo>
                  <a:pt x="191621" y="523716"/>
                </a:lnTo>
                <a:lnTo>
                  <a:pt x="251293" y="583388"/>
                </a:lnTo>
                <a:lnTo>
                  <a:pt x="431279" y="403403"/>
                </a:lnTo>
                <a:close/>
                <a:moveTo>
                  <a:pt x="479311" y="223416"/>
                </a:moveTo>
                <a:lnTo>
                  <a:pt x="419640" y="283087"/>
                </a:lnTo>
                <a:lnTo>
                  <a:pt x="539953" y="403401"/>
                </a:lnTo>
                <a:lnTo>
                  <a:pt x="419640" y="523714"/>
                </a:lnTo>
                <a:lnTo>
                  <a:pt x="479312" y="583386"/>
                </a:lnTo>
                <a:lnTo>
                  <a:pt x="659297" y="403401"/>
                </a:lnTo>
                <a:close/>
                <a:moveTo>
                  <a:pt x="403403" y="0"/>
                </a:moveTo>
                <a:cubicBezTo>
                  <a:pt x="626196" y="0"/>
                  <a:pt x="806806" y="180610"/>
                  <a:pt x="806806" y="403403"/>
                </a:cubicBezTo>
                <a:cubicBezTo>
                  <a:pt x="806806" y="626196"/>
                  <a:pt x="626196" y="806806"/>
                  <a:pt x="403403" y="806806"/>
                </a:cubicBezTo>
                <a:cubicBezTo>
                  <a:pt x="180610" y="806806"/>
                  <a:pt x="0" y="626196"/>
                  <a:pt x="0" y="403403"/>
                </a:cubicBezTo>
                <a:cubicBezTo>
                  <a:pt x="0" y="180610"/>
                  <a:pt x="180610" y="0"/>
                  <a:pt x="403403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2254049987"/>
      </p:ext>
    </p:extLst>
  </p:cSld>
  <p:clrMapOvr>
    <a:masterClrMapping/>
  </p:clrMapOvr>
  <p:hf hdr="0" ft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8EFFB4-BCAC-45A4-8866-67B707D46DCD}" type="datetimeFigureOut">
              <a:rPr lang="ko-KR" altLang="en-US" smtClean="0"/>
              <a:t>2024-02-08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26B1E4-BEAB-4090-A65B-CA4C38B866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3008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7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75" r:id="rId9"/>
    <p:sldLayoutId id="2147483673" r:id="rId10"/>
    <p:sldLayoutId id="2147483674" r:id="rId11"/>
    <p:sldLayoutId id="2147483668" r:id="rId12"/>
    <p:sldLayoutId id="2147483669" r:id="rId13"/>
    <p:sldLayoutId id="2147483670" r:id="rId14"/>
    <p:sldLayoutId id="2147483671" r:id="rId15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1.xml"/><Relationship Id="rId6" Type="http://schemas.microsoft.com/office/2007/relationships/hdphoto" Target="../media/hdphoto1.wdp"/><Relationship Id="rId5" Type="http://schemas.openxmlformats.org/officeDocument/2006/relationships/image" Target="../media/image18.png"/><Relationship Id="rId4" Type="http://schemas.openxmlformats.org/officeDocument/2006/relationships/image" Target="../media/image17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7" Type="http://schemas.openxmlformats.org/officeDocument/2006/relationships/image" Target="../media/image38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16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43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6.svg"/><Relationship Id="rId11" Type="http://schemas.openxmlformats.org/officeDocument/2006/relationships/image" Target="../media/image42.png"/><Relationship Id="rId5" Type="http://schemas.openxmlformats.org/officeDocument/2006/relationships/image" Target="../media/image25.png"/><Relationship Id="rId10" Type="http://schemas.openxmlformats.org/officeDocument/2006/relationships/image" Target="../media/image41.svg"/><Relationship Id="rId4" Type="http://schemas.openxmlformats.org/officeDocument/2006/relationships/image" Target="../media/image24.svg"/><Relationship Id="rId9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43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6.svg"/><Relationship Id="rId11" Type="http://schemas.openxmlformats.org/officeDocument/2006/relationships/image" Target="../media/image42.png"/><Relationship Id="rId5" Type="http://schemas.openxmlformats.org/officeDocument/2006/relationships/image" Target="../media/image25.png"/><Relationship Id="rId10" Type="http://schemas.openxmlformats.org/officeDocument/2006/relationships/image" Target="../media/image41.svg"/><Relationship Id="rId4" Type="http://schemas.openxmlformats.org/officeDocument/2006/relationships/image" Target="../media/image24.svg"/><Relationship Id="rId9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43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6.svg"/><Relationship Id="rId11" Type="http://schemas.openxmlformats.org/officeDocument/2006/relationships/image" Target="../media/image42.png"/><Relationship Id="rId5" Type="http://schemas.openxmlformats.org/officeDocument/2006/relationships/image" Target="../media/image25.png"/><Relationship Id="rId10" Type="http://schemas.openxmlformats.org/officeDocument/2006/relationships/image" Target="../media/image41.svg"/><Relationship Id="rId4" Type="http://schemas.openxmlformats.org/officeDocument/2006/relationships/image" Target="../media/image24.svg"/><Relationship Id="rId9" Type="http://schemas.openxmlformats.org/officeDocument/2006/relationships/image" Target="../media/image4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43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6.svg"/><Relationship Id="rId11" Type="http://schemas.openxmlformats.org/officeDocument/2006/relationships/image" Target="../media/image42.png"/><Relationship Id="rId5" Type="http://schemas.openxmlformats.org/officeDocument/2006/relationships/image" Target="../media/image25.png"/><Relationship Id="rId10" Type="http://schemas.openxmlformats.org/officeDocument/2006/relationships/image" Target="../media/image41.svg"/><Relationship Id="rId4" Type="http://schemas.openxmlformats.org/officeDocument/2006/relationships/image" Target="../media/image24.svg"/><Relationship Id="rId9" Type="http://schemas.openxmlformats.org/officeDocument/2006/relationships/image" Target="../media/image4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43A4E0-42A4-5C1F-4AC0-241F45A66F2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ctr">
            <a:normAutofit/>
          </a:bodyPr>
          <a:lstStyle/>
          <a:p>
            <a:pPr marL="2085340" indent="-2085340" fontAlgn="base">
              <a:lnSpc>
                <a:spcPct val="160000"/>
              </a:lnSpc>
              <a:spcBef>
                <a:spcPts val="0"/>
              </a:spcBef>
            </a:pPr>
            <a:r>
              <a:rPr lang="ko-KR" altLang="en-US" sz="5400" kern="0" dirty="0" err="1">
                <a:solidFill>
                  <a:srgbClr val="000000"/>
                </a:solidFill>
                <a:latin typeface="휴먼명조"/>
                <a:ea typeface="휴먼명조"/>
              </a:rPr>
              <a:t>교량모니터링시스템</a:t>
            </a:r>
            <a:endParaRPr lang="ko-KR" altLang="en-US" sz="3200" kern="0" dirty="0">
              <a:solidFill>
                <a:srgbClr val="000000"/>
              </a:solidFill>
              <a:latin typeface="한양신명조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761ACC4-923A-B422-8595-74144AA4CF5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㈜ </a:t>
            </a:r>
            <a:r>
              <a:rPr lang="ko-KR" altLang="en-US" dirty="0" err="1"/>
              <a:t>다인랩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998192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21C83CB0-C312-C3B4-C5F8-A0E7CECAD6D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F-0103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176EBFB-ECFB-D6D6-F262-183FD89EE07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대시보드</a:t>
            </a:r>
            <a:r>
              <a:rPr lang="en-US" altLang="ko-KR" dirty="0"/>
              <a:t>-</a:t>
            </a:r>
            <a:r>
              <a:rPr lang="ko-KR" altLang="en-US" dirty="0"/>
              <a:t>화재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C2F5EA7-6130-D39B-6EDD-44D94818B951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FDFA8952-F175-493D-BFB3-D0B694125C1F}" type="datetime1">
              <a:rPr lang="ko-KR" altLang="en-US" smtClean="0"/>
              <a:t>2024-02-08</a:t>
            </a:fld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3AA8B61-63E3-971C-BF18-34B06D6D60C1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5A26B1E4-BEAB-4090-A65B-CA4C38B8663B}" type="slidenum">
              <a:rPr lang="ko-KR" altLang="en-US" smtClean="0"/>
              <a:pPr/>
              <a:t>10</a:t>
            </a:fld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A1E655C2-63DB-9D5E-408C-4965BB224A32}"/>
              </a:ext>
            </a:extLst>
          </p:cNvPr>
          <p:cNvSpPr>
            <a:spLocks/>
          </p:cNvSpPr>
          <p:nvPr/>
        </p:nvSpPr>
        <p:spPr>
          <a:xfrm>
            <a:off x="3068179" y="873403"/>
            <a:ext cx="6060706" cy="5619476"/>
          </a:xfrm>
          <a:prstGeom prst="roundRect">
            <a:avLst>
              <a:gd name="adj" fmla="val 1719"/>
            </a:avLst>
          </a:prstGeom>
          <a:noFill/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7" name="표 15">
            <a:extLst>
              <a:ext uri="{FF2B5EF4-FFF2-40B4-BE49-F238E27FC236}">
                <a16:creationId xmlns:a16="http://schemas.microsoft.com/office/drawing/2014/main" id="{98E5C095-B75C-4FD4-1764-EA60C38D12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6619992"/>
              </p:ext>
            </p:extLst>
          </p:nvPr>
        </p:nvGraphicFramePr>
        <p:xfrm>
          <a:off x="9463530" y="533911"/>
          <a:ext cx="2404668" cy="28536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59611">
                  <a:extLst>
                    <a:ext uri="{9D8B030D-6E8A-4147-A177-3AD203B41FA5}">
                      <a16:colId xmlns:a16="http://schemas.microsoft.com/office/drawing/2014/main" val="3039601291"/>
                    </a:ext>
                  </a:extLst>
                </a:gridCol>
                <a:gridCol w="2145057">
                  <a:extLst>
                    <a:ext uri="{9D8B030D-6E8A-4147-A177-3AD203B41FA5}">
                      <a16:colId xmlns:a16="http://schemas.microsoft.com/office/drawing/2014/main" val="2260216540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설명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65748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/>
                        <a:t>1</a:t>
                      </a:r>
                      <a:endParaRPr lang="ko-KR" altLang="en-US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/>
                        <a:t>로고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02681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/>
                        <a:t>2</a:t>
                      </a:r>
                      <a:endParaRPr lang="ko-KR" altLang="en-US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 err="1"/>
                        <a:t>메뉴부</a:t>
                      </a:r>
                      <a:endParaRPr lang="en-US" altLang="ko-KR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03239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3</a:t>
                      </a:r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 err="1"/>
                        <a:t>알림배지</a:t>
                      </a:r>
                      <a:endParaRPr lang="en-US" altLang="ko-KR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83178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/>
                        <a:t>4</a:t>
                      </a:r>
                      <a:endParaRPr lang="ko-KR" altLang="en-US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/>
                        <a:t>로그인 정보</a:t>
                      </a:r>
                      <a:endParaRPr lang="en-US" altLang="ko-KR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07110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5</a:t>
                      </a:r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/>
                        <a:t>지도 및 교량 아이콘 출력 부 </a:t>
                      </a:r>
                      <a:r>
                        <a:rPr lang="en-US" altLang="ko-KR" sz="700" dirty="0"/>
                        <a:t>(</a:t>
                      </a:r>
                      <a:r>
                        <a:rPr lang="ko-KR" altLang="en-US" sz="700" dirty="0"/>
                        <a:t>화재감시 교량만</a:t>
                      </a:r>
                      <a:r>
                        <a:rPr lang="en-US" altLang="ko-KR" sz="700" dirty="0"/>
                        <a:t>..)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71228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/>
                        <a:t>6</a:t>
                      </a:r>
                      <a:endParaRPr lang="ko-KR" altLang="en-US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/>
                        <a:t>대시보드 선택</a:t>
                      </a:r>
                      <a:endParaRPr lang="en-US" altLang="ko-KR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67147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7</a:t>
                      </a:r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err="1"/>
                        <a:t>교량별</a:t>
                      </a:r>
                      <a:r>
                        <a:rPr lang="ko-KR" altLang="en-US" sz="700" dirty="0"/>
                        <a:t> 화재 현황</a:t>
                      </a:r>
                      <a:r>
                        <a:rPr lang="en-US" altLang="ko-KR" sz="700" dirty="0"/>
                        <a:t>, </a:t>
                      </a:r>
                      <a:r>
                        <a:rPr lang="ko-KR" altLang="en-US" sz="700" dirty="0"/>
                        <a:t>상태 정보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305426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/>
                        <a:t>8</a:t>
                      </a:r>
                      <a:endParaRPr lang="ko-KR" altLang="en-US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/>
                        <a:t>실시간 이벤트 현황</a:t>
                      </a:r>
                      <a:endParaRPr lang="en-US" altLang="ko-KR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89713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13632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21662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85712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87587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93663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50620958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9A3A1567-0886-3138-9083-87708D1F50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3955134"/>
              </p:ext>
            </p:extLst>
          </p:nvPr>
        </p:nvGraphicFramePr>
        <p:xfrm>
          <a:off x="9463530" y="5227955"/>
          <a:ext cx="2404668" cy="149352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59611">
                  <a:extLst>
                    <a:ext uri="{9D8B030D-6E8A-4147-A177-3AD203B41FA5}">
                      <a16:colId xmlns:a16="http://schemas.microsoft.com/office/drawing/2014/main" val="3039601291"/>
                    </a:ext>
                  </a:extLst>
                </a:gridCol>
                <a:gridCol w="2145057">
                  <a:extLst>
                    <a:ext uri="{9D8B030D-6E8A-4147-A177-3AD203B41FA5}">
                      <a16:colId xmlns:a16="http://schemas.microsoft.com/office/drawing/2014/main" val="2260216540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비고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65748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02681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03239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83178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07110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71228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6714796"/>
                  </a:ext>
                </a:extLst>
              </a:tr>
            </a:tbl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BBBF24DC-3B14-199B-A220-913DB725F56B}"/>
              </a:ext>
            </a:extLst>
          </p:cNvPr>
          <p:cNvSpPr>
            <a:spLocks/>
          </p:cNvSpPr>
          <p:nvPr/>
        </p:nvSpPr>
        <p:spPr>
          <a:xfrm>
            <a:off x="424607" y="638664"/>
            <a:ext cx="8779849" cy="191801"/>
          </a:xfrm>
          <a:prstGeom prst="rect">
            <a:avLst/>
          </a:prstGeom>
          <a:solidFill>
            <a:srgbClr val="FFFFFF">
              <a:alpha val="30196"/>
            </a:srgbClr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BA48B03-468B-D4F8-8752-B932600F228C}"/>
              </a:ext>
            </a:extLst>
          </p:cNvPr>
          <p:cNvSpPr>
            <a:spLocks/>
          </p:cNvSpPr>
          <p:nvPr/>
        </p:nvSpPr>
        <p:spPr>
          <a:xfrm>
            <a:off x="424607" y="830464"/>
            <a:ext cx="8779849" cy="5774376"/>
          </a:xfrm>
          <a:prstGeom prst="rect">
            <a:avLst/>
          </a:prstGeom>
          <a:noFill/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B1B45910-BFD2-64AA-78D4-6207C980A386}"/>
              </a:ext>
            </a:extLst>
          </p:cNvPr>
          <p:cNvSpPr>
            <a:spLocks/>
          </p:cNvSpPr>
          <p:nvPr/>
        </p:nvSpPr>
        <p:spPr>
          <a:xfrm>
            <a:off x="492569" y="876143"/>
            <a:ext cx="2507648" cy="2761736"/>
          </a:xfrm>
          <a:prstGeom prst="roundRect">
            <a:avLst>
              <a:gd name="adj" fmla="val 1094"/>
            </a:avLst>
          </a:prstGeom>
          <a:solidFill>
            <a:srgbClr val="FFFFFF">
              <a:alpha val="30196"/>
            </a:srgbClr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D0BAC854-4FCD-211C-4B4C-1CCCDE822743}"/>
              </a:ext>
            </a:extLst>
          </p:cNvPr>
          <p:cNvSpPr>
            <a:spLocks/>
          </p:cNvSpPr>
          <p:nvPr/>
        </p:nvSpPr>
        <p:spPr>
          <a:xfrm>
            <a:off x="528480" y="893135"/>
            <a:ext cx="2433638" cy="111918"/>
          </a:xfrm>
          <a:prstGeom prst="roundRect">
            <a:avLst>
              <a:gd name="adj" fmla="val 28753"/>
            </a:avLst>
          </a:prstGeom>
          <a:solidFill>
            <a:srgbClr val="FFFFFF">
              <a:alpha val="30196"/>
            </a:srgbClr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6C0E226A-D042-38EA-F7CF-0D04CB5CF018}"/>
              </a:ext>
            </a:extLst>
          </p:cNvPr>
          <p:cNvSpPr>
            <a:spLocks/>
          </p:cNvSpPr>
          <p:nvPr/>
        </p:nvSpPr>
        <p:spPr>
          <a:xfrm>
            <a:off x="528480" y="1022044"/>
            <a:ext cx="2433638" cy="2552378"/>
          </a:xfrm>
          <a:prstGeom prst="roundRect">
            <a:avLst>
              <a:gd name="adj" fmla="val 1943"/>
            </a:avLst>
          </a:prstGeom>
          <a:solidFill>
            <a:srgbClr val="FFFFFF">
              <a:alpha val="30196"/>
            </a:srgbClr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0018C072-2105-1FBE-851A-19499A9B92F8}"/>
              </a:ext>
            </a:extLst>
          </p:cNvPr>
          <p:cNvSpPr>
            <a:spLocks/>
          </p:cNvSpPr>
          <p:nvPr/>
        </p:nvSpPr>
        <p:spPr>
          <a:xfrm>
            <a:off x="3134427" y="1047510"/>
            <a:ext cx="5940535" cy="5368158"/>
          </a:xfrm>
          <a:prstGeom prst="roundRect">
            <a:avLst>
              <a:gd name="adj" fmla="val 1393"/>
            </a:avLst>
          </a:prstGeom>
          <a:noFill/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1398A70B-9B55-D526-5DF9-821418C9E22F}"/>
              </a:ext>
            </a:extLst>
          </p:cNvPr>
          <p:cNvSpPr>
            <a:spLocks/>
          </p:cNvSpPr>
          <p:nvPr/>
        </p:nvSpPr>
        <p:spPr>
          <a:xfrm>
            <a:off x="3221190" y="3018955"/>
            <a:ext cx="5796429" cy="1600739"/>
          </a:xfrm>
          <a:prstGeom prst="roundRect">
            <a:avLst>
              <a:gd name="adj" fmla="val 4064"/>
            </a:avLst>
          </a:prstGeom>
          <a:noFill/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CD453ABD-1DBE-A96F-AB67-30B779D1B7AE}"/>
              </a:ext>
            </a:extLst>
          </p:cNvPr>
          <p:cNvSpPr>
            <a:spLocks/>
          </p:cNvSpPr>
          <p:nvPr/>
        </p:nvSpPr>
        <p:spPr>
          <a:xfrm>
            <a:off x="492569" y="3731143"/>
            <a:ext cx="2507648" cy="2761735"/>
          </a:xfrm>
          <a:prstGeom prst="roundRect">
            <a:avLst>
              <a:gd name="adj" fmla="val 1328"/>
            </a:avLst>
          </a:prstGeom>
          <a:noFill/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 descr="지도, 텍스트이(가) 표시된 사진&#10;&#10;자동 생성된 설명">
            <a:extLst>
              <a:ext uri="{FF2B5EF4-FFF2-40B4-BE49-F238E27FC236}">
                <a16:creationId xmlns:a16="http://schemas.microsoft.com/office/drawing/2014/main" id="{7C625EF7-F431-EF9E-A625-3E923F0332B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17" t="23994" r="29872" b="31679"/>
          <a:stretch/>
        </p:blipFill>
        <p:spPr>
          <a:xfrm>
            <a:off x="524918" y="1022044"/>
            <a:ext cx="2437200" cy="2552379"/>
          </a:xfrm>
          <a:prstGeom prst="roundRect">
            <a:avLst>
              <a:gd name="adj" fmla="val 1964"/>
            </a:avLst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80B88F72-BA01-67FF-7AE7-63B2D9B56E40}"/>
              </a:ext>
            </a:extLst>
          </p:cNvPr>
          <p:cNvGrpSpPr>
            <a:grpSpLocks/>
          </p:cNvGrpSpPr>
          <p:nvPr/>
        </p:nvGrpSpPr>
        <p:grpSpPr>
          <a:xfrm>
            <a:off x="1060978" y="2358954"/>
            <a:ext cx="166816" cy="166816"/>
            <a:chOff x="889686" y="2323070"/>
            <a:chExt cx="166816" cy="166816"/>
          </a:xfrm>
        </p:grpSpPr>
        <p:sp>
          <p:nvSpPr>
            <p:cNvPr id="19" name="눈물 방울 18">
              <a:extLst>
                <a:ext uri="{FF2B5EF4-FFF2-40B4-BE49-F238E27FC236}">
                  <a16:creationId xmlns:a16="http://schemas.microsoft.com/office/drawing/2014/main" id="{62994C8E-2525-B67D-88E7-5A16288FDBE5}"/>
                </a:ext>
              </a:extLst>
            </p:cNvPr>
            <p:cNvSpPr>
              <a:spLocks/>
            </p:cNvSpPr>
            <p:nvPr/>
          </p:nvSpPr>
          <p:spPr>
            <a:xfrm rot="8100000">
              <a:off x="889686" y="2323070"/>
              <a:ext cx="166816" cy="166816"/>
            </a:xfrm>
            <a:prstGeom prst="teardrop">
              <a:avLst/>
            </a:prstGeom>
            <a:solidFill>
              <a:srgbClr val="0171BB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자유형: 도형 19">
              <a:extLst>
                <a:ext uri="{FF2B5EF4-FFF2-40B4-BE49-F238E27FC236}">
                  <a16:creationId xmlns:a16="http://schemas.microsoft.com/office/drawing/2014/main" id="{3DB7F036-8DCB-31A0-96C7-BBDFA2BD4326}"/>
                </a:ext>
              </a:extLst>
            </p:cNvPr>
            <p:cNvSpPr>
              <a:spLocks/>
            </p:cNvSpPr>
            <p:nvPr/>
          </p:nvSpPr>
          <p:spPr>
            <a:xfrm>
              <a:off x="911886" y="2359363"/>
              <a:ext cx="122415" cy="94229"/>
            </a:xfrm>
            <a:custGeom>
              <a:avLst/>
              <a:gdLst>
                <a:gd name="connsiteX0" fmla="*/ 1040858 w 1230317"/>
                <a:gd name="connsiteY0" fmla="*/ 78809 h 947042"/>
                <a:gd name="connsiteX1" fmla="*/ 1040858 w 1230317"/>
                <a:gd name="connsiteY1" fmla="*/ 190032 h 947042"/>
                <a:gd name="connsiteX2" fmla="*/ 1108269 w 1230317"/>
                <a:gd name="connsiteY2" fmla="*/ 190032 h 947042"/>
                <a:gd name="connsiteX3" fmla="*/ 1108269 w 1230317"/>
                <a:gd name="connsiteY3" fmla="*/ 78809 h 947042"/>
                <a:gd name="connsiteX4" fmla="*/ 887723 w 1230317"/>
                <a:gd name="connsiteY4" fmla="*/ 78809 h 947042"/>
                <a:gd name="connsiteX5" fmla="*/ 887723 w 1230317"/>
                <a:gd name="connsiteY5" fmla="*/ 190032 h 947042"/>
                <a:gd name="connsiteX6" fmla="*/ 955133 w 1230317"/>
                <a:gd name="connsiteY6" fmla="*/ 190032 h 947042"/>
                <a:gd name="connsiteX7" fmla="*/ 955133 w 1230317"/>
                <a:gd name="connsiteY7" fmla="*/ 78809 h 947042"/>
                <a:gd name="connsiteX8" fmla="*/ 734588 w 1230317"/>
                <a:gd name="connsiteY8" fmla="*/ 78809 h 947042"/>
                <a:gd name="connsiteX9" fmla="*/ 734588 w 1230317"/>
                <a:gd name="connsiteY9" fmla="*/ 190032 h 947042"/>
                <a:gd name="connsiteX10" fmla="*/ 801998 w 1230317"/>
                <a:gd name="connsiteY10" fmla="*/ 190032 h 947042"/>
                <a:gd name="connsiteX11" fmla="*/ 801998 w 1230317"/>
                <a:gd name="connsiteY11" fmla="*/ 78809 h 947042"/>
                <a:gd name="connsiteX12" fmla="*/ 581453 w 1230317"/>
                <a:gd name="connsiteY12" fmla="*/ 78809 h 947042"/>
                <a:gd name="connsiteX13" fmla="*/ 581453 w 1230317"/>
                <a:gd name="connsiteY13" fmla="*/ 190032 h 947042"/>
                <a:gd name="connsiteX14" fmla="*/ 648863 w 1230317"/>
                <a:gd name="connsiteY14" fmla="*/ 190032 h 947042"/>
                <a:gd name="connsiteX15" fmla="*/ 648863 w 1230317"/>
                <a:gd name="connsiteY15" fmla="*/ 78809 h 947042"/>
                <a:gd name="connsiteX16" fmla="*/ 428318 w 1230317"/>
                <a:gd name="connsiteY16" fmla="*/ 78809 h 947042"/>
                <a:gd name="connsiteX17" fmla="*/ 428318 w 1230317"/>
                <a:gd name="connsiteY17" fmla="*/ 190032 h 947042"/>
                <a:gd name="connsiteX18" fmla="*/ 495728 w 1230317"/>
                <a:gd name="connsiteY18" fmla="*/ 190032 h 947042"/>
                <a:gd name="connsiteX19" fmla="*/ 495728 w 1230317"/>
                <a:gd name="connsiteY19" fmla="*/ 78809 h 947042"/>
                <a:gd name="connsiteX20" fmla="*/ 275183 w 1230317"/>
                <a:gd name="connsiteY20" fmla="*/ 78809 h 947042"/>
                <a:gd name="connsiteX21" fmla="*/ 275183 w 1230317"/>
                <a:gd name="connsiteY21" fmla="*/ 190032 h 947042"/>
                <a:gd name="connsiteX22" fmla="*/ 342593 w 1230317"/>
                <a:gd name="connsiteY22" fmla="*/ 190032 h 947042"/>
                <a:gd name="connsiteX23" fmla="*/ 342593 w 1230317"/>
                <a:gd name="connsiteY23" fmla="*/ 78809 h 947042"/>
                <a:gd name="connsiteX24" fmla="*/ 122048 w 1230317"/>
                <a:gd name="connsiteY24" fmla="*/ 78809 h 947042"/>
                <a:gd name="connsiteX25" fmla="*/ 122048 w 1230317"/>
                <a:gd name="connsiteY25" fmla="*/ 190032 h 947042"/>
                <a:gd name="connsiteX26" fmla="*/ 189458 w 1230317"/>
                <a:gd name="connsiteY26" fmla="*/ 190032 h 947042"/>
                <a:gd name="connsiteX27" fmla="*/ 189458 w 1230317"/>
                <a:gd name="connsiteY27" fmla="*/ 78809 h 947042"/>
                <a:gd name="connsiteX28" fmla="*/ 0 w 1230317"/>
                <a:gd name="connsiteY28" fmla="*/ 0 h 947042"/>
                <a:gd name="connsiteX29" fmla="*/ 1230317 w 1230317"/>
                <a:gd name="connsiteY29" fmla="*/ 0 h 947042"/>
                <a:gd name="connsiteX30" fmla="*/ 1230317 w 1230317"/>
                <a:gd name="connsiteY30" fmla="*/ 78809 h 947042"/>
                <a:gd name="connsiteX31" fmla="*/ 1193994 w 1230317"/>
                <a:gd name="connsiteY31" fmla="*/ 78809 h 947042"/>
                <a:gd name="connsiteX32" fmla="*/ 1193994 w 1230317"/>
                <a:gd name="connsiteY32" fmla="*/ 190032 h 947042"/>
                <a:gd name="connsiteX33" fmla="*/ 1230315 w 1230317"/>
                <a:gd name="connsiteY33" fmla="*/ 190032 h 947042"/>
                <a:gd name="connsiteX34" fmla="*/ 1230315 w 1230317"/>
                <a:gd name="connsiteY34" fmla="*/ 355812 h 947042"/>
                <a:gd name="connsiteX35" fmla="*/ 1206799 w 1230317"/>
                <a:gd name="connsiteY35" fmla="*/ 351062 h 947042"/>
                <a:gd name="connsiteX36" fmla="*/ 991938 w 1230317"/>
                <a:gd name="connsiteY36" fmla="*/ 565924 h 947042"/>
                <a:gd name="connsiteX37" fmla="*/ 991938 w 1230317"/>
                <a:gd name="connsiteY37" fmla="*/ 947042 h 947042"/>
                <a:gd name="connsiteX38" fmla="*/ 830019 w 1230317"/>
                <a:gd name="connsiteY38" fmla="*/ 947042 h 947042"/>
                <a:gd name="connsiteX39" fmla="*/ 830023 w 1230317"/>
                <a:gd name="connsiteY39" fmla="*/ 565924 h 947042"/>
                <a:gd name="connsiteX40" fmla="*/ 615161 w 1230317"/>
                <a:gd name="connsiteY40" fmla="*/ 351062 h 947042"/>
                <a:gd name="connsiteX41" fmla="*/ 400300 w 1230317"/>
                <a:gd name="connsiteY41" fmla="*/ 565924 h 947042"/>
                <a:gd name="connsiteX42" fmla="*/ 400300 w 1230317"/>
                <a:gd name="connsiteY42" fmla="*/ 947042 h 947042"/>
                <a:gd name="connsiteX43" fmla="*/ 238382 w 1230317"/>
                <a:gd name="connsiteY43" fmla="*/ 947042 h 947042"/>
                <a:gd name="connsiteX44" fmla="*/ 238385 w 1230317"/>
                <a:gd name="connsiteY44" fmla="*/ 565924 h 947042"/>
                <a:gd name="connsiteX45" fmla="*/ 23524 w 1230317"/>
                <a:gd name="connsiteY45" fmla="*/ 351062 h 947042"/>
                <a:gd name="connsiteX46" fmla="*/ 1 w 1230317"/>
                <a:gd name="connsiteY46" fmla="*/ 355812 h 947042"/>
                <a:gd name="connsiteX47" fmla="*/ 1 w 1230317"/>
                <a:gd name="connsiteY47" fmla="*/ 190032 h 947042"/>
                <a:gd name="connsiteX48" fmla="*/ 36323 w 1230317"/>
                <a:gd name="connsiteY48" fmla="*/ 190032 h 947042"/>
                <a:gd name="connsiteX49" fmla="*/ 36323 w 1230317"/>
                <a:gd name="connsiteY49" fmla="*/ 78809 h 947042"/>
                <a:gd name="connsiteX50" fmla="*/ 0 w 1230317"/>
                <a:gd name="connsiteY50" fmla="*/ 78809 h 947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1230317" h="947042">
                  <a:moveTo>
                    <a:pt x="1040858" y="78809"/>
                  </a:moveTo>
                  <a:lnTo>
                    <a:pt x="1040858" y="190032"/>
                  </a:lnTo>
                  <a:lnTo>
                    <a:pt x="1108269" y="190032"/>
                  </a:lnTo>
                  <a:lnTo>
                    <a:pt x="1108269" y="78809"/>
                  </a:lnTo>
                  <a:close/>
                  <a:moveTo>
                    <a:pt x="887723" y="78809"/>
                  </a:moveTo>
                  <a:lnTo>
                    <a:pt x="887723" y="190032"/>
                  </a:lnTo>
                  <a:lnTo>
                    <a:pt x="955133" y="190032"/>
                  </a:lnTo>
                  <a:lnTo>
                    <a:pt x="955133" y="78809"/>
                  </a:lnTo>
                  <a:close/>
                  <a:moveTo>
                    <a:pt x="734588" y="78809"/>
                  </a:moveTo>
                  <a:lnTo>
                    <a:pt x="734588" y="190032"/>
                  </a:lnTo>
                  <a:lnTo>
                    <a:pt x="801998" y="190032"/>
                  </a:lnTo>
                  <a:lnTo>
                    <a:pt x="801998" y="78809"/>
                  </a:lnTo>
                  <a:close/>
                  <a:moveTo>
                    <a:pt x="581453" y="78809"/>
                  </a:moveTo>
                  <a:lnTo>
                    <a:pt x="581453" y="190032"/>
                  </a:lnTo>
                  <a:lnTo>
                    <a:pt x="648863" y="190032"/>
                  </a:lnTo>
                  <a:lnTo>
                    <a:pt x="648863" y="78809"/>
                  </a:lnTo>
                  <a:close/>
                  <a:moveTo>
                    <a:pt x="428318" y="78809"/>
                  </a:moveTo>
                  <a:lnTo>
                    <a:pt x="428318" y="190032"/>
                  </a:lnTo>
                  <a:lnTo>
                    <a:pt x="495728" y="190032"/>
                  </a:lnTo>
                  <a:lnTo>
                    <a:pt x="495728" y="78809"/>
                  </a:lnTo>
                  <a:close/>
                  <a:moveTo>
                    <a:pt x="275183" y="78809"/>
                  </a:moveTo>
                  <a:lnTo>
                    <a:pt x="275183" y="190032"/>
                  </a:lnTo>
                  <a:lnTo>
                    <a:pt x="342593" y="190032"/>
                  </a:lnTo>
                  <a:lnTo>
                    <a:pt x="342593" y="78809"/>
                  </a:lnTo>
                  <a:close/>
                  <a:moveTo>
                    <a:pt x="122048" y="78809"/>
                  </a:moveTo>
                  <a:lnTo>
                    <a:pt x="122048" y="190032"/>
                  </a:lnTo>
                  <a:lnTo>
                    <a:pt x="189458" y="190032"/>
                  </a:lnTo>
                  <a:lnTo>
                    <a:pt x="189458" y="78809"/>
                  </a:lnTo>
                  <a:close/>
                  <a:moveTo>
                    <a:pt x="0" y="0"/>
                  </a:moveTo>
                  <a:lnTo>
                    <a:pt x="1230317" y="0"/>
                  </a:lnTo>
                  <a:lnTo>
                    <a:pt x="1230317" y="78809"/>
                  </a:lnTo>
                  <a:lnTo>
                    <a:pt x="1193994" y="78809"/>
                  </a:lnTo>
                  <a:lnTo>
                    <a:pt x="1193994" y="190032"/>
                  </a:lnTo>
                  <a:lnTo>
                    <a:pt x="1230315" y="190032"/>
                  </a:lnTo>
                  <a:lnTo>
                    <a:pt x="1230315" y="355812"/>
                  </a:lnTo>
                  <a:lnTo>
                    <a:pt x="1206799" y="351062"/>
                  </a:lnTo>
                  <a:cubicBezTo>
                    <a:pt x="1088135" y="351062"/>
                    <a:pt x="991938" y="447260"/>
                    <a:pt x="991938" y="565924"/>
                  </a:cubicBezTo>
                  <a:lnTo>
                    <a:pt x="991938" y="947042"/>
                  </a:lnTo>
                  <a:lnTo>
                    <a:pt x="830019" y="947042"/>
                  </a:lnTo>
                  <a:lnTo>
                    <a:pt x="830023" y="565924"/>
                  </a:lnTo>
                  <a:cubicBezTo>
                    <a:pt x="830023" y="447260"/>
                    <a:pt x="733825" y="351062"/>
                    <a:pt x="615161" y="351062"/>
                  </a:cubicBezTo>
                  <a:cubicBezTo>
                    <a:pt x="496498" y="351062"/>
                    <a:pt x="400300" y="447260"/>
                    <a:pt x="400300" y="565924"/>
                  </a:cubicBezTo>
                  <a:lnTo>
                    <a:pt x="400300" y="947042"/>
                  </a:lnTo>
                  <a:lnTo>
                    <a:pt x="238382" y="947042"/>
                  </a:lnTo>
                  <a:lnTo>
                    <a:pt x="238385" y="565924"/>
                  </a:lnTo>
                  <a:cubicBezTo>
                    <a:pt x="238385" y="447260"/>
                    <a:pt x="142188" y="351062"/>
                    <a:pt x="23524" y="351062"/>
                  </a:cubicBezTo>
                  <a:lnTo>
                    <a:pt x="1" y="355812"/>
                  </a:lnTo>
                  <a:lnTo>
                    <a:pt x="1" y="190032"/>
                  </a:lnTo>
                  <a:lnTo>
                    <a:pt x="36323" y="190032"/>
                  </a:lnTo>
                  <a:lnTo>
                    <a:pt x="36323" y="78809"/>
                  </a:lnTo>
                  <a:lnTo>
                    <a:pt x="0" y="7880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C39170EC-37E7-99F0-8D2C-C380C48A5D15}"/>
              </a:ext>
            </a:extLst>
          </p:cNvPr>
          <p:cNvGrpSpPr>
            <a:grpSpLocks/>
          </p:cNvGrpSpPr>
          <p:nvPr/>
        </p:nvGrpSpPr>
        <p:grpSpPr>
          <a:xfrm>
            <a:off x="1473728" y="1739564"/>
            <a:ext cx="166816" cy="166816"/>
            <a:chOff x="889686" y="2323070"/>
            <a:chExt cx="166816" cy="166816"/>
          </a:xfrm>
        </p:grpSpPr>
        <p:sp>
          <p:nvSpPr>
            <p:cNvPr id="22" name="눈물 방울 21">
              <a:extLst>
                <a:ext uri="{FF2B5EF4-FFF2-40B4-BE49-F238E27FC236}">
                  <a16:creationId xmlns:a16="http://schemas.microsoft.com/office/drawing/2014/main" id="{CB845511-E432-0549-54CA-D3C94293B575}"/>
                </a:ext>
              </a:extLst>
            </p:cNvPr>
            <p:cNvSpPr>
              <a:spLocks/>
            </p:cNvSpPr>
            <p:nvPr/>
          </p:nvSpPr>
          <p:spPr>
            <a:xfrm rot="8100000">
              <a:off x="889686" y="2323070"/>
              <a:ext cx="166816" cy="166816"/>
            </a:xfrm>
            <a:prstGeom prst="teardrop">
              <a:avLst/>
            </a:prstGeom>
            <a:solidFill>
              <a:srgbClr val="0171BB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4E65EB97-C424-E446-0447-8EBF359FFFC1}"/>
                </a:ext>
              </a:extLst>
            </p:cNvPr>
            <p:cNvSpPr>
              <a:spLocks/>
            </p:cNvSpPr>
            <p:nvPr/>
          </p:nvSpPr>
          <p:spPr>
            <a:xfrm>
              <a:off x="911886" y="2359363"/>
              <a:ext cx="122415" cy="94229"/>
            </a:xfrm>
            <a:custGeom>
              <a:avLst/>
              <a:gdLst>
                <a:gd name="connsiteX0" fmla="*/ 1040858 w 1230317"/>
                <a:gd name="connsiteY0" fmla="*/ 78809 h 947042"/>
                <a:gd name="connsiteX1" fmla="*/ 1040858 w 1230317"/>
                <a:gd name="connsiteY1" fmla="*/ 190032 h 947042"/>
                <a:gd name="connsiteX2" fmla="*/ 1108269 w 1230317"/>
                <a:gd name="connsiteY2" fmla="*/ 190032 h 947042"/>
                <a:gd name="connsiteX3" fmla="*/ 1108269 w 1230317"/>
                <a:gd name="connsiteY3" fmla="*/ 78809 h 947042"/>
                <a:gd name="connsiteX4" fmla="*/ 887723 w 1230317"/>
                <a:gd name="connsiteY4" fmla="*/ 78809 h 947042"/>
                <a:gd name="connsiteX5" fmla="*/ 887723 w 1230317"/>
                <a:gd name="connsiteY5" fmla="*/ 190032 h 947042"/>
                <a:gd name="connsiteX6" fmla="*/ 955133 w 1230317"/>
                <a:gd name="connsiteY6" fmla="*/ 190032 h 947042"/>
                <a:gd name="connsiteX7" fmla="*/ 955133 w 1230317"/>
                <a:gd name="connsiteY7" fmla="*/ 78809 h 947042"/>
                <a:gd name="connsiteX8" fmla="*/ 734588 w 1230317"/>
                <a:gd name="connsiteY8" fmla="*/ 78809 h 947042"/>
                <a:gd name="connsiteX9" fmla="*/ 734588 w 1230317"/>
                <a:gd name="connsiteY9" fmla="*/ 190032 h 947042"/>
                <a:gd name="connsiteX10" fmla="*/ 801998 w 1230317"/>
                <a:gd name="connsiteY10" fmla="*/ 190032 h 947042"/>
                <a:gd name="connsiteX11" fmla="*/ 801998 w 1230317"/>
                <a:gd name="connsiteY11" fmla="*/ 78809 h 947042"/>
                <a:gd name="connsiteX12" fmla="*/ 581453 w 1230317"/>
                <a:gd name="connsiteY12" fmla="*/ 78809 h 947042"/>
                <a:gd name="connsiteX13" fmla="*/ 581453 w 1230317"/>
                <a:gd name="connsiteY13" fmla="*/ 190032 h 947042"/>
                <a:gd name="connsiteX14" fmla="*/ 648863 w 1230317"/>
                <a:gd name="connsiteY14" fmla="*/ 190032 h 947042"/>
                <a:gd name="connsiteX15" fmla="*/ 648863 w 1230317"/>
                <a:gd name="connsiteY15" fmla="*/ 78809 h 947042"/>
                <a:gd name="connsiteX16" fmla="*/ 428318 w 1230317"/>
                <a:gd name="connsiteY16" fmla="*/ 78809 h 947042"/>
                <a:gd name="connsiteX17" fmla="*/ 428318 w 1230317"/>
                <a:gd name="connsiteY17" fmla="*/ 190032 h 947042"/>
                <a:gd name="connsiteX18" fmla="*/ 495728 w 1230317"/>
                <a:gd name="connsiteY18" fmla="*/ 190032 h 947042"/>
                <a:gd name="connsiteX19" fmla="*/ 495728 w 1230317"/>
                <a:gd name="connsiteY19" fmla="*/ 78809 h 947042"/>
                <a:gd name="connsiteX20" fmla="*/ 275183 w 1230317"/>
                <a:gd name="connsiteY20" fmla="*/ 78809 h 947042"/>
                <a:gd name="connsiteX21" fmla="*/ 275183 w 1230317"/>
                <a:gd name="connsiteY21" fmla="*/ 190032 h 947042"/>
                <a:gd name="connsiteX22" fmla="*/ 342593 w 1230317"/>
                <a:gd name="connsiteY22" fmla="*/ 190032 h 947042"/>
                <a:gd name="connsiteX23" fmla="*/ 342593 w 1230317"/>
                <a:gd name="connsiteY23" fmla="*/ 78809 h 947042"/>
                <a:gd name="connsiteX24" fmla="*/ 122048 w 1230317"/>
                <a:gd name="connsiteY24" fmla="*/ 78809 h 947042"/>
                <a:gd name="connsiteX25" fmla="*/ 122048 w 1230317"/>
                <a:gd name="connsiteY25" fmla="*/ 190032 h 947042"/>
                <a:gd name="connsiteX26" fmla="*/ 189458 w 1230317"/>
                <a:gd name="connsiteY26" fmla="*/ 190032 h 947042"/>
                <a:gd name="connsiteX27" fmla="*/ 189458 w 1230317"/>
                <a:gd name="connsiteY27" fmla="*/ 78809 h 947042"/>
                <a:gd name="connsiteX28" fmla="*/ 0 w 1230317"/>
                <a:gd name="connsiteY28" fmla="*/ 0 h 947042"/>
                <a:gd name="connsiteX29" fmla="*/ 1230317 w 1230317"/>
                <a:gd name="connsiteY29" fmla="*/ 0 h 947042"/>
                <a:gd name="connsiteX30" fmla="*/ 1230317 w 1230317"/>
                <a:gd name="connsiteY30" fmla="*/ 78809 h 947042"/>
                <a:gd name="connsiteX31" fmla="*/ 1193994 w 1230317"/>
                <a:gd name="connsiteY31" fmla="*/ 78809 h 947042"/>
                <a:gd name="connsiteX32" fmla="*/ 1193994 w 1230317"/>
                <a:gd name="connsiteY32" fmla="*/ 190032 h 947042"/>
                <a:gd name="connsiteX33" fmla="*/ 1230315 w 1230317"/>
                <a:gd name="connsiteY33" fmla="*/ 190032 h 947042"/>
                <a:gd name="connsiteX34" fmla="*/ 1230315 w 1230317"/>
                <a:gd name="connsiteY34" fmla="*/ 355812 h 947042"/>
                <a:gd name="connsiteX35" fmla="*/ 1206799 w 1230317"/>
                <a:gd name="connsiteY35" fmla="*/ 351062 h 947042"/>
                <a:gd name="connsiteX36" fmla="*/ 991938 w 1230317"/>
                <a:gd name="connsiteY36" fmla="*/ 565924 h 947042"/>
                <a:gd name="connsiteX37" fmla="*/ 991938 w 1230317"/>
                <a:gd name="connsiteY37" fmla="*/ 947042 h 947042"/>
                <a:gd name="connsiteX38" fmla="*/ 830019 w 1230317"/>
                <a:gd name="connsiteY38" fmla="*/ 947042 h 947042"/>
                <a:gd name="connsiteX39" fmla="*/ 830023 w 1230317"/>
                <a:gd name="connsiteY39" fmla="*/ 565924 h 947042"/>
                <a:gd name="connsiteX40" fmla="*/ 615161 w 1230317"/>
                <a:gd name="connsiteY40" fmla="*/ 351062 h 947042"/>
                <a:gd name="connsiteX41" fmla="*/ 400300 w 1230317"/>
                <a:gd name="connsiteY41" fmla="*/ 565924 h 947042"/>
                <a:gd name="connsiteX42" fmla="*/ 400300 w 1230317"/>
                <a:gd name="connsiteY42" fmla="*/ 947042 h 947042"/>
                <a:gd name="connsiteX43" fmla="*/ 238382 w 1230317"/>
                <a:gd name="connsiteY43" fmla="*/ 947042 h 947042"/>
                <a:gd name="connsiteX44" fmla="*/ 238385 w 1230317"/>
                <a:gd name="connsiteY44" fmla="*/ 565924 h 947042"/>
                <a:gd name="connsiteX45" fmla="*/ 23524 w 1230317"/>
                <a:gd name="connsiteY45" fmla="*/ 351062 h 947042"/>
                <a:gd name="connsiteX46" fmla="*/ 1 w 1230317"/>
                <a:gd name="connsiteY46" fmla="*/ 355812 h 947042"/>
                <a:gd name="connsiteX47" fmla="*/ 1 w 1230317"/>
                <a:gd name="connsiteY47" fmla="*/ 190032 h 947042"/>
                <a:gd name="connsiteX48" fmla="*/ 36323 w 1230317"/>
                <a:gd name="connsiteY48" fmla="*/ 190032 h 947042"/>
                <a:gd name="connsiteX49" fmla="*/ 36323 w 1230317"/>
                <a:gd name="connsiteY49" fmla="*/ 78809 h 947042"/>
                <a:gd name="connsiteX50" fmla="*/ 0 w 1230317"/>
                <a:gd name="connsiteY50" fmla="*/ 78809 h 947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1230317" h="947042">
                  <a:moveTo>
                    <a:pt x="1040858" y="78809"/>
                  </a:moveTo>
                  <a:lnTo>
                    <a:pt x="1040858" y="190032"/>
                  </a:lnTo>
                  <a:lnTo>
                    <a:pt x="1108269" y="190032"/>
                  </a:lnTo>
                  <a:lnTo>
                    <a:pt x="1108269" y="78809"/>
                  </a:lnTo>
                  <a:close/>
                  <a:moveTo>
                    <a:pt x="887723" y="78809"/>
                  </a:moveTo>
                  <a:lnTo>
                    <a:pt x="887723" y="190032"/>
                  </a:lnTo>
                  <a:lnTo>
                    <a:pt x="955133" y="190032"/>
                  </a:lnTo>
                  <a:lnTo>
                    <a:pt x="955133" y="78809"/>
                  </a:lnTo>
                  <a:close/>
                  <a:moveTo>
                    <a:pt x="734588" y="78809"/>
                  </a:moveTo>
                  <a:lnTo>
                    <a:pt x="734588" y="190032"/>
                  </a:lnTo>
                  <a:lnTo>
                    <a:pt x="801998" y="190032"/>
                  </a:lnTo>
                  <a:lnTo>
                    <a:pt x="801998" y="78809"/>
                  </a:lnTo>
                  <a:close/>
                  <a:moveTo>
                    <a:pt x="581453" y="78809"/>
                  </a:moveTo>
                  <a:lnTo>
                    <a:pt x="581453" y="190032"/>
                  </a:lnTo>
                  <a:lnTo>
                    <a:pt x="648863" y="190032"/>
                  </a:lnTo>
                  <a:lnTo>
                    <a:pt x="648863" y="78809"/>
                  </a:lnTo>
                  <a:close/>
                  <a:moveTo>
                    <a:pt x="428318" y="78809"/>
                  </a:moveTo>
                  <a:lnTo>
                    <a:pt x="428318" y="190032"/>
                  </a:lnTo>
                  <a:lnTo>
                    <a:pt x="495728" y="190032"/>
                  </a:lnTo>
                  <a:lnTo>
                    <a:pt x="495728" y="78809"/>
                  </a:lnTo>
                  <a:close/>
                  <a:moveTo>
                    <a:pt x="275183" y="78809"/>
                  </a:moveTo>
                  <a:lnTo>
                    <a:pt x="275183" y="190032"/>
                  </a:lnTo>
                  <a:lnTo>
                    <a:pt x="342593" y="190032"/>
                  </a:lnTo>
                  <a:lnTo>
                    <a:pt x="342593" y="78809"/>
                  </a:lnTo>
                  <a:close/>
                  <a:moveTo>
                    <a:pt x="122048" y="78809"/>
                  </a:moveTo>
                  <a:lnTo>
                    <a:pt x="122048" y="190032"/>
                  </a:lnTo>
                  <a:lnTo>
                    <a:pt x="189458" y="190032"/>
                  </a:lnTo>
                  <a:lnTo>
                    <a:pt x="189458" y="78809"/>
                  </a:lnTo>
                  <a:close/>
                  <a:moveTo>
                    <a:pt x="0" y="0"/>
                  </a:moveTo>
                  <a:lnTo>
                    <a:pt x="1230317" y="0"/>
                  </a:lnTo>
                  <a:lnTo>
                    <a:pt x="1230317" y="78809"/>
                  </a:lnTo>
                  <a:lnTo>
                    <a:pt x="1193994" y="78809"/>
                  </a:lnTo>
                  <a:lnTo>
                    <a:pt x="1193994" y="190032"/>
                  </a:lnTo>
                  <a:lnTo>
                    <a:pt x="1230315" y="190032"/>
                  </a:lnTo>
                  <a:lnTo>
                    <a:pt x="1230315" y="355812"/>
                  </a:lnTo>
                  <a:lnTo>
                    <a:pt x="1206799" y="351062"/>
                  </a:lnTo>
                  <a:cubicBezTo>
                    <a:pt x="1088135" y="351062"/>
                    <a:pt x="991938" y="447260"/>
                    <a:pt x="991938" y="565924"/>
                  </a:cubicBezTo>
                  <a:lnTo>
                    <a:pt x="991938" y="947042"/>
                  </a:lnTo>
                  <a:lnTo>
                    <a:pt x="830019" y="947042"/>
                  </a:lnTo>
                  <a:lnTo>
                    <a:pt x="830023" y="565924"/>
                  </a:lnTo>
                  <a:cubicBezTo>
                    <a:pt x="830023" y="447260"/>
                    <a:pt x="733825" y="351062"/>
                    <a:pt x="615161" y="351062"/>
                  </a:cubicBezTo>
                  <a:cubicBezTo>
                    <a:pt x="496498" y="351062"/>
                    <a:pt x="400300" y="447260"/>
                    <a:pt x="400300" y="565924"/>
                  </a:cubicBezTo>
                  <a:lnTo>
                    <a:pt x="400300" y="947042"/>
                  </a:lnTo>
                  <a:lnTo>
                    <a:pt x="238382" y="947042"/>
                  </a:lnTo>
                  <a:lnTo>
                    <a:pt x="238385" y="565924"/>
                  </a:lnTo>
                  <a:cubicBezTo>
                    <a:pt x="238385" y="447260"/>
                    <a:pt x="142188" y="351062"/>
                    <a:pt x="23524" y="351062"/>
                  </a:cubicBezTo>
                  <a:lnTo>
                    <a:pt x="1" y="355812"/>
                  </a:lnTo>
                  <a:lnTo>
                    <a:pt x="1" y="190032"/>
                  </a:lnTo>
                  <a:lnTo>
                    <a:pt x="36323" y="190032"/>
                  </a:lnTo>
                  <a:lnTo>
                    <a:pt x="36323" y="78809"/>
                  </a:lnTo>
                  <a:lnTo>
                    <a:pt x="0" y="7880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1F29C80E-8642-736C-9424-226C4160E365}"/>
              </a:ext>
            </a:extLst>
          </p:cNvPr>
          <p:cNvGrpSpPr>
            <a:grpSpLocks/>
          </p:cNvGrpSpPr>
          <p:nvPr/>
        </p:nvGrpSpPr>
        <p:grpSpPr>
          <a:xfrm>
            <a:off x="2026178" y="2901614"/>
            <a:ext cx="166816" cy="166816"/>
            <a:chOff x="889686" y="2323070"/>
            <a:chExt cx="166816" cy="166816"/>
          </a:xfrm>
        </p:grpSpPr>
        <p:sp>
          <p:nvSpPr>
            <p:cNvPr id="25" name="눈물 방울 24">
              <a:extLst>
                <a:ext uri="{FF2B5EF4-FFF2-40B4-BE49-F238E27FC236}">
                  <a16:creationId xmlns:a16="http://schemas.microsoft.com/office/drawing/2014/main" id="{9FB77942-89DC-2E04-41FB-E3B7180F3ACF}"/>
                </a:ext>
              </a:extLst>
            </p:cNvPr>
            <p:cNvSpPr>
              <a:spLocks/>
            </p:cNvSpPr>
            <p:nvPr/>
          </p:nvSpPr>
          <p:spPr>
            <a:xfrm rot="8100000">
              <a:off x="889686" y="2323070"/>
              <a:ext cx="166816" cy="166816"/>
            </a:xfrm>
            <a:prstGeom prst="teardrop">
              <a:avLst/>
            </a:prstGeom>
            <a:solidFill>
              <a:srgbClr val="FF212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자유형: 도형 25">
              <a:extLst>
                <a:ext uri="{FF2B5EF4-FFF2-40B4-BE49-F238E27FC236}">
                  <a16:creationId xmlns:a16="http://schemas.microsoft.com/office/drawing/2014/main" id="{1C5F8F1F-1BAC-00FF-0BCC-C09E456C5036}"/>
                </a:ext>
              </a:extLst>
            </p:cNvPr>
            <p:cNvSpPr>
              <a:spLocks/>
            </p:cNvSpPr>
            <p:nvPr/>
          </p:nvSpPr>
          <p:spPr>
            <a:xfrm>
              <a:off x="911886" y="2359363"/>
              <a:ext cx="122415" cy="94229"/>
            </a:xfrm>
            <a:custGeom>
              <a:avLst/>
              <a:gdLst>
                <a:gd name="connsiteX0" fmla="*/ 1040858 w 1230317"/>
                <a:gd name="connsiteY0" fmla="*/ 78809 h 947042"/>
                <a:gd name="connsiteX1" fmla="*/ 1040858 w 1230317"/>
                <a:gd name="connsiteY1" fmla="*/ 190032 h 947042"/>
                <a:gd name="connsiteX2" fmla="*/ 1108269 w 1230317"/>
                <a:gd name="connsiteY2" fmla="*/ 190032 h 947042"/>
                <a:gd name="connsiteX3" fmla="*/ 1108269 w 1230317"/>
                <a:gd name="connsiteY3" fmla="*/ 78809 h 947042"/>
                <a:gd name="connsiteX4" fmla="*/ 887723 w 1230317"/>
                <a:gd name="connsiteY4" fmla="*/ 78809 h 947042"/>
                <a:gd name="connsiteX5" fmla="*/ 887723 w 1230317"/>
                <a:gd name="connsiteY5" fmla="*/ 190032 h 947042"/>
                <a:gd name="connsiteX6" fmla="*/ 955133 w 1230317"/>
                <a:gd name="connsiteY6" fmla="*/ 190032 h 947042"/>
                <a:gd name="connsiteX7" fmla="*/ 955133 w 1230317"/>
                <a:gd name="connsiteY7" fmla="*/ 78809 h 947042"/>
                <a:gd name="connsiteX8" fmla="*/ 734588 w 1230317"/>
                <a:gd name="connsiteY8" fmla="*/ 78809 h 947042"/>
                <a:gd name="connsiteX9" fmla="*/ 734588 w 1230317"/>
                <a:gd name="connsiteY9" fmla="*/ 190032 h 947042"/>
                <a:gd name="connsiteX10" fmla="*/ 801998 w 1230317"/>
                <a:gd name="connsiteY10" fmla="*/ 190032 h 947042"/>
                <a:gd name="connsiteX11" fmla="*/ 801998 w 1230317"/>
                <a:gd name="connsiteY11" fmla="*/ 78809 h 947042"/>
                <a:gd name="connsiteX12" fmla="*/ 581453 w 1230317"/>
                <a:gd name="connsiteY12" fmla="*/ 78809 h 947042"/>
                <a:gd name="connsiteX13" fmla="*/ 581453 w 1230317"/>
                <a:gd name="connsiteY13" fmla="*/ 190032 h 947042"/>
                <a:gd name="connsiteX14" fmla="*/ 648863 w 1230317"/>
                <a:gd name="connsiteY14" fmla="*/ 190032 h 947042"/>
                <a:gd name="connsiteX15" fmla="*/ 648863 w 1230317"/>
                <a:gd name="connsiteY15" fmla="*/ 78809 h 947042"/>
                <a:gd name="connsiteX16" fmla="*/ 428318 w 1230317"/>
                <a:gd name="connsiteY16" fmla="*/ 78809 h 947042"/>
                <a:gd name="connsiteX17" fmla="*/ 428318 w 1230317"/>
                <a:gd name="connsiteY17" fmla="*/ 190032 h 947042"/>
                <a:gd name="connsiteX18" fmla="*/ 495728 w 1230317"/>
                <a:gd name="connsiteY18" fmla="*/ 190032 h 947042"/>
                <a:gd name="connsiteX19" fmla="*/ 495728 w 1230317"/>
                <a:gd name="connsiteY19" fmla="*/ 78809 h 947042"/>
                <a:gd name="connsiteX20" fmla="*/ 275183 w 1230317"/>
                <a:gd name="connsiteY20" fmla="*/ 78809 h 947042"/>
                <a:gd name="connsiteX21" fmla="*/ 275183 w 1230317"/>
                <a:gd name="connsiteY21" fmla="*/ 190032 h 947042"/>
                <a:gd name="connsiteX22" fmla="*/ 342593 w 1230317"/>
                <a:gd name="connsiteY22" fmla="*/ 190032 h 947042"/>
                <a:gd name="connsiteX23" fmla="*/ 342593 w 1230317"/>
                <a:gd name="connsiteY23" fmla="*/ 78809 h 947042"/>
                <a:gd name="connsiteX24" fmla="*/ 122048 w 1230317"/>
                <a:gd name="connsiteY24" fmla="*/ 78809 h 947042"/>
                <a:gd name="connsiteX25" fmla="*/ 122048 w 1230317"/>
                <a:gd name="connsiteY25" fmla="*/ 190032 h 947042"/>
                <a:gd name="connsiteX26" fmla="*/ 189458 w 1230317"/>
                <a:gd name="connsiteY26" fmla="*/ 190032 h 947042"/>
                <a:gd name="connsiteX27" fmla="*/ 189458 w 1230317"/>
                <a:gd name="connsiteY27" fmla="*/ 78809 h 947042"/>
                <a:gd name="connsiteX28" fmla="*/ 0 w 1230317"/>
                <a:gd name="connsiteY28" fmla="*/ 0 h 947042"/>
                <a:gd name="connsiteX29" fmla="*/ 1230317 w 1230317"/>
                <a:gd name="connsiteY29" fmla="*/ 0 h 947042"/>
                <a:gd name="connsiteX30" fmla="*/ 1230317 w 1230317"/>
                <a:gd name="connsiteY30" fmla="*/ 78809 h 947042"/>
                <a:gd name="connsiteX31" fmla="*/ 1193994 w 1230317"/>
                <a:gd name="connsiteY31" fmla="*/ 78809 h 947042"/>
                <a:gd name="connsiteX32" fmla="*/ 1193994 w 1230317"/>
                <a:gd name="connsiteY32" fmla="*/ 190032 h 947042"/>
                <a:gd name="connsiteX33" fmla="*/ 1230315 w 1230317"/>
                <a:gd name="connsiteY33" fmla="*/ 190032 h 947042"/>
                <a:gd name="connsiteX34" fmla="*/ 1230315 w 1230317"/>
                <a:gd name="connsiteY34" fmla="*/ 355812 h 947042"/>
                <a:gd name="connsiteX35" fmla="*/ 1206799 w 1230317"/>
                <a:gd name="connsiteY35" fmla="*/ 351062 h 947042"/>
                <a:gd name="connsiteX36" fmla="*/ 991938 w 1230317"/>
                <a:gd name="connsiteY36" fmla="*/ 565924 h 947042"/>
                <a:gd name="connsiteX37" fmla="*/ 991938 w 1230317"/>
                <a:gd name="connsiteY37" fmla="*/ 947042 h 947042"/>
                <a:gd name="connsiteX38" fmla="*/ 830019 w 1230317"/>
                <a:gd name="connsiteY38" fmla="*/ 947042 h 947042"/>
                <a:gd name="connsiteX39" fmla="*/ 830023 w 1230317"/>
                <a:gd name="connsiteY39" fmla="*/ 565924 h 947042"/>
                <a:gd name="connsiteX40" fmla="*/ 615161 w 1230317"/>
                <a:gd name="connsiteY40" fmla="*/ 351062 h 947042"/>
                <a:gd name="connsiteX41" fmla="*/ 400300 w 1230317"/>
                <a:gd name="connsiteY41" fmla="*/ 565924 h 947042"/>
                <a:gd name="connsiteX42" fmla="*/ 400300 w 1230317"/>
                <a:gd name="connsiteY42" fmla="*/ 947042 h 947042"/>
                <a:gd name="connsiteX43" fmla="*/ 238382 w 1230317"/>
                <a:gd name="connsiteY43" fmla="*/ 947042 h 947042"/>
                <a:gd name="connsiteX44" fmla="*/ 238385 w 1230317"/>
                <a:gd name="connsiteY44" fmla="*/ 565924 h 947042"/>
                <a:gd name="connsiteX45" fmla="*/ 23524 w 1230317"/>
                <a:gd name="connsiteY45" fmla="*/ 351062 h 947042"/>
                <a:gd name="connsiteX46" fmla="*/ 1 w 1230317"/>
                <a:gd name="connsiteY46" fmla="*/ 355812 h 947042"/>
                <a:gd name="connsiteX47" fmla="*/ 1 w 1230317"/>
                <a:gd name="connsiteY47" fmla="*/ 190032 h 947042"/>
                <a:gd name="connsiteX48" fmla="*/ 36323 w 1230317"/>
                <a:gd name="connsiteY48" fmla="*/ 190032 h 947042"/>
                <a:gd name="connsiteX49" fmla="*/ 36323 w 1230317"/>
                <a:gd name="connsiteY49" fmla="*/ 78809 h 947042"/>
                <a:gd name="connsiteX50" fmla="*/ 0 w 1230317"/>
                <a:gd name="connsiteY50" fmla="*/ 78809 h 947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1230317" h="947042">
                  <a:moveTo>
                    <a:pt x="1040858" y="78809"/>
                  </a:moveTo>
                  <a:lnTo>
                    <a:pt x="1040858" y="190032"/>
                  </a:lnTo>
                  <a:lnTo>
                    <a:pt x="1108269" y="190032"/>
                  </a:lnTo>
                  <a:lnTo>
                    <a:pt x="1108269" y="78809"/>
                  </a:lnTo>
                  <a:close/>
                  <a:moveTo>
                    <a:pt x="887723" y="78809"/>
                  </a:moveTo>
                  <a:lnTo>
                    <a:pt x="887723" y="190032"/>
                  </a:lnTo>
                  <a:lnTo>
                    <a:pt x="955133" y="190032"/>
                  </a:lnTo>
                  <a:lnTo>
                    <a:pt x="955133" y="78809"/>
                  </a:lnTo>
                  <a:close/>
                  <a:moveTo>
                    <a:pt x="734588" y="78809"/>
                  </a:moveTo>
                  <a:lnTo>
                    <a:pt x="734588" y="190032"/>
                  </a:lnTo>
                  <a:lnTo>
                    <a:pt x="801998" y="190032"/>
                  </a:lnTo>
                  <a:lnTo>
                    <a:pt x="801998" y="78809"/>
                  </a:lnTo>
                  <a:close/>
                  <a:moveTo>
                    <a:pt x="581453" y="78809"/>
                  </a:moveTo>
                  <a:lnTo>
                    <a:pt x="581453" y="190032"/>
                  </a:lnTo>
                  <a:lnTo>
                    <a:pt x="648863" y="190032"/>
                  </a:lnTo>
                  <a:lnTo>
                    <a:pt x="648863" y="78809"/>
                  </a:lnTo>
                  <a:close/>
                  <a:moveTo>
                    <a:pt x="428318" y="78809"/>
                  </a:moveTo>
                  <a:lnTo>
                    <a:pt x="428318" y="190032"/>
                  </a:lnTo>
                  <a:lnTo>
                    <a:pt x="495728" y="190032"/>
                  </a:lnTo>
                  <a:lnTo>
                    <a:pt x="495728" y="78809"/>
                  </a:lnTo>
                  <a:close/>
                  <a:moveTo>
                    <a:pt x="275183" y="78809"/>
                  </a:moveTo>
                  <a:lnTo>
                    <a:pt x="275183" y="190032"/>
                  </a:lnTo>
                  <a:lnTo>
                    <a:pt x="342593" y="190032"/>
                  </a:lnTo>
                  <a:lnTo>
                    <a:pt x="342593" y="78809"/>
                  </a:lnTo>
                  <a:close/>
                  <a:moveTo>
                    <a:pt x="122048" y="78809"/>
                  </a:moveTo>
                  <a:lnTo>
                    <a:pt x="122048" y="190032"/>
                  </a:lnTo>
                  <a:lnTo>
                    <a:pt x="189458" y="190032"/>
                  </a:lnTo>
                  <a:lnTo>
                    <a:pt x="189458" y="78809"/>
                  </a:lnTo>
                  <a:close/>
                  <a:moveTo>
                    <a:pt x="0" y="0"/>
                  </a:moveTo>
                  <a:lnTo>
                    <a:pt x="1230317" y="0"/>
                  </a:lnTo>
                  <a:lnTo>
                    <a:pt x="1230317" y="78809"/>
                  </a:lnTo>
                  <a:lnTo>
                    <a:pt x="1193994" y="78809"/>
                  </a:lnTo>
                  <a:lnTo>
                    <a:pt x="1193994" y="190032"/>
                  </a:lnTo>
                  <a:lnTo>
                    <a:pt x="1230315" y="190032"/>
                  </a:lnTo>
                  <a:lnTo>
                    <a:pt x="1230315" y="355812"/>
                  </a:lnTo>
                  <a:lnTo>
                    <a:pt x="1206799" y="351062"/>
                  </a:lnTo>
                  <a:cubicBezTo>
                    <a:pt x="1088135" y="351062"/>
                    <a:pt x="991938" y="447260"/>
                    <a:pt x="991938" y="565924"/>
                  </a:cubicBezTo>
                  <a:lnTo>
                    <a:pt x="991938" y="947042"/>
                  </a:lnTo>
                  <a:lnTo>
                    <a:pt x="830019" y="947042"/>
                  </a:lnTo>
                  <a:lnTo>
                    <a:pt x="830023" y="565924"/>
                  </a:lnTo>
                  <a:cubicBezTo>
                    <a:pt x="830023" y="447260"/>
                    <a:pt x="733825" y="351062"/>
                    <a:pt x="615161" y="351062"/>
                  </a:cubicBezTo>
                  <a:cubicBezTo>
                    <a:pt x="496498" y="351062"/>
                    <a:pt x="400300" y="447260"/>
                    <a:pt x="400300" y="565924"/>
                  </a:cubicBezTo>
                  <a:lnTo>
                    <a:pt x="400300" y="947042"/>
                  </a:lnTo>
                  <a:lnTo>
                    <a:pt x="238382" y="947042"/>
                  </a:lnTo>
                  <a:lnTo>
                    <a:pt x="238385" y="565924"/>
                  </a:lnTo>
                  <a:cubicBezTo>
                    <a:pt x="238385" y="447260"/>
                    <a:pt x="142188" y="351062"/>
                    <a:pt x="23524" y="351062"/>
                  </a:cubicBezTo>
                  <a:lnTo>
                    <a:pt x="1" y="355812"/>
                  </a:lnTo>
                  <a:lnTo>
                    <a:pt x="1" y="190032"/>
                  </a:lnTo>
                  <a:lnTo>
                    <a:pt x="36323" y="190032"/>
                  </a:lnTo>
                  <a:lnTo>
                    <a:pt x="36323" y="78809"/>
                  </a:lnTo>
                  <a:lnTo>
                    <a:pt x="0" y="78809"/>
                  </a:lnTo>
                  <a:close/>
                </a:path>
              </a:pathLst>
            </a:custGeom>
            <a:solidFill>
              <a:srgbClr val="FFCC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644C354B-63B2-FF2E-E2E0-447D1E6726D5}"/>
              </a:ext>
            </a:extLst>
          </p:cNvPr>
          <p:cNvGrpSpPr>
            <a:grpSpLocks/>
          </p:cNvGrpSpPr>
          <p:nvPr/>
        </p:nvGrpSpPr>
        <p:grpSpPr>
          <a:xfrm>
            <a:off x="2280178" y="1857521"/>
            <a:ext cx="166816" cy="166816"/>
            <a:chOff x="889686" y="2323070"/>
            <a:chExt cx="166816" cy="166816"/>
          </a:xfrm>
        </p:grpSpPr>
        <p:sp>
          <p:nvSpPr>
            <p:cNvPr id="28" name="눈물 방울 27">
              <a:extLst>
                <a:ext uri="{FF2B5EF4-FFF2-40B4-BE49-F238E27FC236}">
                  <a16:creationId xmlns:a16="http://schemas.microsoft.com/office/drawing/2014/main" id="{C0846A4D-A54F-EC94-29B7-A85C11A059E8}"/>
                </a:ext>
              </a:extLst>
            </p:cNvPr>
            <p:cNvSpPr>
              <a:spLocks/>
            </p:cNvSpPr>
            <p:nvPr/>
          </p:nvSpPr>
          <p:spPr>
            <a:xfrm rot="8100000">
              <a:off x="889686" y="2323070"/>
              <a:ext cx="166816" cy="166816"/>
            </a:xfrm>
            <a:prstGeom prst="teardrop">
              <a:avLst/>
            </a:prstGeom>
            <a:solidFill>
              <a:srgbClr val="FFC000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자유형: 도형 28">
              <a:extLst>
                <a:ext uri="{FF2B5EF4-FFF2-40B4-BE49-F238E27FC236}">
                  <a16:creationId xmlns:a16="http://schemas.microsoft.com/office/drawing/2014/main" id="{7A69C531-2D33-1162-6CC1-99696453E44C}"/>
                </a:ext>
              </a:extLst>
            </p:cNvPr>
            <p:cNvSpPr>
              <a:spLocks/>
            </p:cNvSpPr>
            <p:nvPr/>
          </p:nvSpPr>
          <p:spPr>
            <a:xfrm>
              <a:off x="911886" y="2359363"/>
              <a:ext cx="122415" cy="94229"/>
            </a:xfrm>
            <a:custGeom>
              <a:avLst/>
              <a:gdLst>
                <a:gd name="connsiteX0" fmla="*/ 1040858 w 1230317"/>
                <a:gd name="connsiteY0" fmla="*/ 78809 h 947042"/>
                <a:gd name="connsiteX1" fmla="*/ 1040858 w 1230317"/>
                <a:gd name="connsiteY1" fmla="*/ 190032 h 947042"/>
                <a:gd name="connsiteX2" fmla="*/ 1108269 w 1230317"/>
                <a:gd name="connsiteY2" fmla="*/ 190032 h 947042"/>
                <a:gd name="connsiteX3" fmla="*/ 1108269 w 1230317"/>
                <a:gd name="connsiteY3" fmla="*/ 78809 h 947042"/>
                <a:gd name="connsiteX4" fmla="*/ 887723 w 1230317"/>
                <a:gd name="connsiteY4" fmla="*/ 78809 h 947042"/>
                <a:gd name="connsiteX5" fmla="*/ 887723 w 1230317"/>
                <a:gd name="connsiteY5" fmla="*/ 190032 h 947042"/>
                <a:gd name="connsiteX6" fmla="*/ 955133 w 1230317"/>
                <a:gd name="connsiteY6" fmla="*/ 190032 h 947042"/>
                <a:gd name="connsiteX7" fmla="*/ 955133 w 1230317"/>
                <a:gd name="connsiteY7" fmla="*/ 78809 h 947042"/>
                <a:gd name="connsiteX8" fmla="*/ 734588 w 1230317"/>
                <a:gd name="connsiteY8" fmla="*/ 78809 h 947042"/>
                <a:gd name="connsiteX9" fmla="*/ 734588 w 1230317"/>
                <a:gd name="connsiteY9" fmla="*/ 190032 h 947042"/>
                <a:gd name="connsiteX10" fmla="*/ 801998 w 1230317"/>
                <a:gd name="connsiteY10" fmla="*/ 190032 h 947042"/>
                <a:gd name="connsiteX11" fmla="*/ 801998 w 1230317"/>
                <a:gd name="connsiteY11" fmla="*/ 78809 h 947042"/>
                <a:gd name="connsiteX12" fmla="*/ 581453 w 1230317"/>
                <a:gd name="connsiteY12" fmla="*/ 78809 h 947042"/>
                <a:gd name="connsiteX13" fmla="*/ 581453 w 1230317"/>
                <a:gd name="connsiteY13" fmla="*/ 190032 h 947042"/>
                <a:gd name="connsiteX14" fmla="*/ 648863 w 1230317"/>
                <a:gd name="connsiteY14" fmla="*/ 190032 h 947042"/>
                <a:gd name="connsiteX15" fmla="*/ 648863 w 1230317"/>
                <a:gd name="connsiteY15" fmla="*/ 78809 h 947042"/>
                <a:gd name="connsiteX16" fmla="*/ 428318 w 1230317"/>
                <a:gd name="connsiteY16" fmla="*/ 78809 h 947042"/>
                <a:gd name="connsiteX17" fmla="*/ 428318 w 1230317"/>
                <a:gd name="connsiteY17" fmla="*/ 190032 h 947042"/>
                <a:gd name="connsiteX18" fmla="*/ 495728 w 1230317"/>
                <a:gd name="connsiteY18" fmla="*/ 190032 h 947042"/>
                <a:gd name="connsiteX19" fmla="*/ 495728 w 1230317"/>
                <a:gd name="connsiteY19" fmla="*/ 78809 h 947042"/>
                <a:gd name="connsiteX20" fmla="*/ 275183 w 1230317"/>
                <a:gd name="connsiteY20" fmla="*/ 78809 h 947042"/>
                <a:gd name="connsiteX21" fmla="*/ 275183 w 1230317"/>
                <a:gd name="connsiteY21" fmla="*/ 190032 h 947042"/>
                <a:gd name="connsiteX22" fmla="*/ 342593 w 1230317"/>
                <a:gd name="connsiteY22" fmla="*/ 190032 h 947042"/>
                <a:gd name="connsiteX23" fmla="*/ 342593 w 1230317"/>
                <a:gd name="connsiteY23" fmla="*/ 78809 h 947042"/>
                <a:gd name="connsiteX24" fmla="*/ 122048 w 1230317"/>
                <a:gd name="connsiteY24" fmla="*/ 78809 h 947042"/>
                <a:gd name="connsiteX25" fmla="*/ 122048 w 1230317"/>
                <a:gd name="connsiteY25" fmla="*/ 190032 h 947042"/>
                <a:gd name="connsiteX26" fmla="*/ 189458 w 1230317"/>
                <a:gd name="connsiteY26" fmla="*/ 190032 h 947042"/>
                <a:gd name="connsiteX27" fmla="*/ 189458 w 1230317"/>
                <a:gd name="connsiteY27" fmla="*/ 78809 h 947042"/>
                <a:gd name="connsiteX28" fmla="*/ 0 w 1230317"/>
                <a:gd name="connsiteY28" fmla="*/ 0 h 947042"/>
                <a:gd name="connsiteX29" fmla="*/ 1230317 w 1230317"/>
                <a:gd name="connsiteY29" fmla="*/ 0 h 947042"/>
                <a:gd name="connsiteX30" fmla="*/ 1230317 w 1230317"/>
                <a:gd name="connsiteY30" fmla="*/ 78809 h 947042"/>
                <a:gd name="connsiteX31" fmla="*/ 1193994 w 1230317"/>
                <a:gd name="connsiteY31" fmla="*/ 78809 h 947042"/>
                <a:gd name="connsiteX32" fmla="*/ 1193994 w 1230317"/>
                <a:gd name="connsiteY32" fmla="*/ 190032 h 947042"/>
                <a:gd name="connsiteX33" fmla="*/ 1230315 w 1230317"/>
                <a:gd name="connsiteY33" fmla="*/ 190032 h 947042"/>
                <a:gd name="connsiteX34" fmla="*/ 1230315 w 1230317"/>
                <a:gd name="connsiteY34" fmla="*/ 355812 h 947042"/>
                <a:gd name="connsiteX35" fmla="*/ 1206799 w 1230317"/>
                <a:gd name="connsiteY35" fmla="*/ 351062 h 947042"/>
                <a:gd name="connsiteX36" fmla="*/ 991938 w 1230317"/>
                <a:gd name="connsiteY36" fmla="*/ 565924 h 947042"/>
                <a:gd name="connsiteX37" fmla="*/ 991938 w 1230317"/>
                <a:gd name="connsiteY37" fmla="*/ 947042 h 947042"/>
                <a:gd name="connsiteX38" fmla="*/ 830019 w 1230317"/>
                <a:gd name="connsiteY38" fmla="*/ 947042 h 947042"/>
                <a:gd name="connsiteX39" fmla="*/ 830023 w 1230317"/>
                <a:gd name="connsiteY39" fmla="*/ 565924 h 947042"/>
                <a:gd name="connsiteX40" fmla="*/ 615161 w 1230317"/>
                <a:gd name="connsiteY40" fmla="*/ 351062 h 947042"/>
                <a:gd name="connsiteX41" fmla="*/ 400300 w 1230317"/>
                <a:gd name="connsiteY41" fmla="*/ 565924 h 947042"/>
                <a:gd name="connsiteX42" fmla="*/ 400300 w 1230317"/>
                <a:gd name="connsiteY42" fmla="*/ 947042 h 947042"/>
                <a:gd name="connsiteX43" fmla="*/ 238382 w 1230317"/>
                <a:gd name="connsiteY43" fmla="*/ 947042 h 947042"/>
                <a:gd name="connsiteX44" fmla="*/ 238385 w 1230317"/>
                <a:gd name="connsiteY44" fmla="*/ 565924 h 947042"/>
                <a:gd name="connsiteX45" fmla="*/ 23524 w 1230317"/>
                <a:gd name="connsiteY45" fmla="*/ 351062 h 947042"/>
                <a:gd name="connsiteX46" fmla="*/ 1 w 1230317"/>
                <a:gd name="connsiteY46" fmla="*/ 355812 h 947042"/>
                <a:gd name="connsiteX47" fmla="*/ 1 w 1230317"/>
                <a:gd name="connsiteY47" fmla="*/ 190032 h 947042"/>
                <a:gd name="connsiteX48" fmla="*/ 36323 w 1230317"/>
                <a:gd name="connsiteY48" fmla="*/ 190032 h 947042"/>
                <a:gd name="connsiteX49" fmla="*/ 36323 w 1230317"/>
                <a:gd name="connsiteY49" fmla="*/ 78809 h 947042"/>
                <a:gd name="connsiteX50" fmla="*/ 0 w 1230317"/>
                <a:gd name="connsiteY50" fmla="*/ 78809 h 947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1230317" h="947042">
                  <a:moveTo>
                    <a:pt x="1040858" y="78809"/>
                  </a:moveTo>
                  <a:lnTo>
                    <a:pt x="1040858" y="190032"/>
                  </a:lnTo>
                  <a:lnTo>
                    <a:pt x="1108269" y="190032"/>
                  </a:lnTo>
                  <a:lnTo>
                    <a:pt x="1108269" y="78809"/>
                  </a:lnTo>
                  <a:close/>
                  <a:moveTo>
                    <a:pt x="887723" y="78809"/>
                  </a:moveTo>
                  <a:lnTo>
                    <a:pt x="887723" y="190032"/>
                  </a:lnTo>
                  <a:lnTo>
                    <a:pt x="955133" y="190032"/>
                  </a:lnTo>
                  <a:lnTo>
                    <a:pt x="955133" y="78809"/>
                  </a:lnTo>
                  <a:close/>
                  <a:moveTo>
                    <a:pt x="734588" y="78809"/>
                  </a:moveTo>
                  <a:lnTo>
                    <a:pt x="734588" y="190032"/>
                  </a:lnTo>
                  <a:lnTo>
                    <a:pt x="801998" y="190032"/>
                  </a:lnTo>
                  <a:lnTo>
                    <a:pt x="801998" y="78809"/>
                  </a:lnTo>
                  <a:close/>
                  <a:moveTo>
                    <a:pt x="581453" y="78809"/>
                  </a:moveTo>
                  <a:lnTo>
                    <a:pt x="581453" y="190032"/>
                  </a:lnTo>
                  <a:lnTo>
                    <a:pt x="648863" y="190032"/>
                  </a:lnTo>
                  <a:lnTo>
                    <a:pt x="648863" y="78809"/>
                  </a:lnTo>
                  <a:close/>
                  <a:moveTo>
                    <a:pt x="428318" y="78809"/>
                  </a:moveTo>
                  <a:lnTo>
                    <a:pt x="428318" y="190032"/>
                  </a:lnTo>
                  <a:lnTo>
                    <a:pt x="495728" y="190032"/>
                  </a:lnTo>
                  <a:lnTo>
                    <a:pt x="495728" y="78809"/>
                  </a:lnTo>
                  <a:close/>
                  <a:moveTo>
                    <a:pt x="275183" y="78809"/>
                  </a:moveTo>
                  <a:lnTo>
                    <a:pt x="275183" y="190032"/>
                  </a:lnTo>
                  <a:lnTo>
                    <a:pt x="342593" y="190032"/>
                  </a:lnTo>
                  <a:lnTo>
                    <a:pt x="342593" y="78809"/>
                  </a:lnTo>
                  <a:close/>
                  <a:moveTo>
                    <a:pt x="122048" y="78809"/>
                  </a:moveTo>
                  <a:lnTo>
                    <a:pt x="122048" y="190032"/>
                  </a:lnTo>
                  <a:lnTo>
                    <a:pt x="189458" y="190032"/>
                  </a:lnTo>
                  <a:lnTo>
                    <a:pt x="189458" y="78809"/>
                  </a:lnTo>
                  <a:close/>
                  <a:moveTo>
                    <a:pt x="0" y="0"/>
                  </a:moveTo>
                  <a:lnTo>
                    <a:pt x="1230317" y="0"/>
                  </a:lnTo>
                  <a:lnTo>
                    <a:pt x="1230317" y="78809"/>
                  </a:lnTo>
                  <a:lnTo>
                    <a:pt x="1193994" y="78809"/>
                  </a:lnTo>
                  <a:lnTo>
                    <a:pt x="1193994" y="190032"/>
                  </a:lnTo>
                  <a:lnTo>
                    <a:pt x="1230315" y="190032"/>
                  </a:lnTo>
                  <a:lnTo>
                    <a:pt x="1230315" y="355812"/>
                  </a:lnTo>
                  <a:lnTo>
                    <a:pt x="1206799" y="351062"/>
                  </a:lnTo>
                  <a:cubicBezTo>
                    <a:pt x="1088135" y="351062"/>
                    <a:pt x="991938" y="447260"/>
                    <a:pt x="991938" y="565924"/>
                  </a:cubicBezTo>
                  <a:lnTo>
                    <a:pt x="991938" y="947042"/>
                  </a:lnTo>
                  <a:lnTo>
                    <a:pt x="830019" y="947042"/>
                  </a:lnTo>
                  <a:lnTo>
                    <a:pt x="830023" y="565924"/>
                  </a:lnTo>
                  <a:cubicBezTo>
                    <a:pt x="830023" y="447260"/>
                    <a:pt x="733825" y="351062"/>
                    <a:pt x="615161" y="351062"/>
                  </a:cubicBezTo>
                  <a:cubicBezTo>
                    <a:pt x="496498" y="351062"/>
                    <a:pt x="400300" y="447260"/>
                    <a:pt x="400300" y="565924"/>
                  </a:cubicBezTo>
                  <a:lnTo>
                    <a:pt x="400300" y="947042"/>
                  </a:lnTo>
                  <a:lnTo>
                    <a:pt x="238382" y="947042"/>
                  </a:lnTo>
                  <a:lnTo>
                    <a:pt x="238385" y="565924"/>
                  </a:lnTo>
                  <a:cubicBezTo>
                    <a:pt x="238385" y="447260"/>
                    <a:pt x="142188" y="351062"/>
                    <a:pt x="23524" y="351062"/>
                  </a:cubicBezTo>
                  <a:lnTo>
                    <a:pt x="1" y="355812"/>
                  </a:lnTo>
                  <a:lnTo>
                    <a:pt x="1" y="190032"/>
                  </a:lnTo>
                  <a:lnTo>
                    <a:pt x="36323" y="190032"/>
                  </a:lnTo>
                  <a:lnTo>
                    <a:pt x="36323" y="78809"/>
                  </a:lnTo>
                  <a:lnTo>
                    <a:pt x="0" y="78809"/>
                  </a:lnTo>
                  <a:close/>
                </a:path>
              </a:pathLst>
            </a:cu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14BAE6E5-C65D-2AA7-F49B-9F8D04822A4E}"/>
              </a:ext>
            </a:extLst>
          </p:cNvPr>
          <p:cNvSpPr txBox="1">
            <a:spLocks/>
          </p:cNvSpPr>
          <p:nvPr/>
        </p:nvSpPr>
        <p:spPr>
          <a:xfrm>
            <a:off x="586665" y="914320"/>
            <a:ext cx="230832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err="1"/>
              <a:t>검색부</a:t>
            </a:r>
            <a:endParaRPr lang="ko-KR" altLang="en-US" sz="60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973F4A6-EBC2-9A2D-A4B3-E1101DF4EBF5}"/>
              </a:ext>
            </a:extLst>
          </p:cNvPr>
          <p:cNvSpPr txBox="1">
            <a:spLocks/>
          </p:cNvSpPr>
          <p:nvPr/>
        </p:nvSpPr>
        <p:spPr>
          <a:xfrm>
            <a:off x="2327655" y="914320"/>
            <a:ext cx="496931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/>
              <a:t>교량 상태 범례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5DE13A3-3B38-A69B-3CEC-A2D55D7F2A49}"/>
              </a:ext>
            </a:extLst>
          </p:cNvPr>
          <p:cNvSpPr txBox="1">
            <a:spLocks/>
          </p:cNvSpPr>
          <p:nvPr/>
        </p:nvSpPr>
        <p:spPr>
          <a:xfrm>
            <a:off x="3172757" y="936737"/>
            <a:ext cx="288312" cy="9233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ko-KR" altLang="en-US" sz="600" dirty="0"/>
              <a:t>종합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3050EAA-67AF-BDA1-21C6-E7537F48B586}"/>
              </a:ext>
            </a:extLst>
          </p:cNvPr>
          <p:cNvSpPr txBox="1">
            <a:spLocks/>
          </p:cNvSpPr>
          <p:nvPr/>
        </p:nvSpPr>
        <p:spPr>
          <a:xfrm>
            <a:off x="3221192" y="2908183"/>
            <a:ext cx="307777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b="1" dirty="0" err="1"/>
              <a:t>모세골교</a:t>
            </a:r>
            <a:endParaRPr lang="ko-KR" altLang="en-US" sz="600" b="1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FFED74B-372A-E2C9-D77F-8CE06C6BEEDF}"/>
              </a:ext>
            </a:extLst>
          </p:cNvPr>
          <p:cNvSpPr txBox="1">
            <a:spLocks/>
          </p:cNvSpPr>
          <p:nvPr/>
        </p:nvSpPr>
        <p:spPr>
          <a:xfrm>
            <a:off x="531702" y="3768024"/>
            <a:ext cx="650819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b="1" dirty="0"/>
              <a:t>실시간 이벤트 현황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E0619DC-B7F0-4609-E912-70C60D015249}"/>
              </a:ext>
            </a:extLst>
          </p:cNvPr>
          <p:cNvSpPr txBox="1">
            <a:spLocks/>
          </p:cNvSpPr>
          <p:nvPr/>
        </p:nvSpPr>
        <p:spPr>
          <a:xfrm>
            <a:off x="501589" y="693045"/>
            <a:ext cx="230832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 err="1"/>
              <a:t>로고부</a:t>
            </a:r>
            <a:endParaRPr lang="ko-KR" altLang="en-US" sz="6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B388337-470B-4FFA-6F92-5B9E9A547E70}"/>
              </a:ext>
            </a:extLst>
          </p:cNvPr>
          <p:cNvSpPr txBox="1">
            <a:spLocks/>
          </p:cNvSpPr>
          <p:nvPr/>
        </p:nvSpPr>
        <p:spPr>
          <a:xfrm>
            <a:off x="8301606" y="681601"/>
            <a:ext cx="307777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 err="1"/>
              <a:t>알림배지</a:t>
            </a:r>
            <a:endParaRPr lang="ko-KR" altLang="en-US" sz="6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5EFD418-6C5B-F378-92CA-1C9CEAE9540C}"/>
              </a:ext>
            </a:extLst>
          </p:cNvPr>
          <p:cNvSpPr txBox="1">
            <a:spLocks/>
          </p:cNvSpPr>
          <p:nvPr/>
        </p:nvSpPr>
        <p:spPr>
          <a:xfrm>
            <a:off x="8672608" y="681601"/>
            <a:ext cx="402354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/>
              <a:t>로그인 정보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6A8D44D-8273-A600-004E-74AE89B71FE1}"/>
              </a:ext>
            </a:extLst>
          </p:cNvPr>
          <p:cNvSpPr txBox="1">
            <a:spLocks/>
          </p:cNvSpPr>
          <p:nvPr/>
        </p:nvSpPr>
        <p:spPr>
          <a:xfrm>
            <a:off x="586666" y="1104522"/>
            <a:ext cx="745397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/>
              <a:t>지도 및 아이콘 </a:t>
            </a:r>
            <a:r>
              <a:rPr lang="ko-KR" altLang="en-US" sz="600" err="1"/>
              <a:t>출력부</a:t>
            </a:r>
            <a:endParaRPr lang="ko-KR" altLang="en-US" sz="60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EA08C0D-E0FC-0937-6DDA-62C6261DA5AD}"/>
              </a:ext>
            </a:extLst>
          </p:cNvPr>
          <p:cNvSpPr txBox="1">
            <a:spLocks/>
          </p:cNvSpPr>
          <p:nvPr/>
        </p:nvSpPr>
        <p:spPr>
          <a:xfrm>
            <a:off x="3510291" y="936737"/>
            <a:ext cx="288312" cy="9233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ko-KR" altLang="en-US" sz="600" dirty="0"/>
              <a:t>노후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40C11B9-6801-0FB3-A472-96E0A29B2E01}"/>
              </a:ext>
            </a:extLst>
          </p:cNvPr>
          <p:cNvSpPr txBox="1">
            <a:spLocks/>
          </p:cNvSpPr>
          <p:nvPr/>
        </p:nvSpPr>
        <p:spPr>
          <a:xfrm>
            <a:off x="3844253" y="936737"/>
            <a:ext cx="288312" cy="9233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ko-KR" altLang="en-US" sz="600" dirty="0">
                <a:solidFill>
                  <a:srgbClr val="FF0000"/>
                </a:solidFill>
              </a:rPr>
              <a:t>화재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4D11ADA-355B-00AB-B22D-CCE2CFD2B5F9}"/>
              </a:ext>
            </a:extLst>
          </p:cNvPr>
          <p:cNvSpPr txBox="1">
            <a:spLocks/>
          </p:cNvSpPr>
          <p:nvPr/>
        </p:nvSpPr>
        <p:spPr>
          <a:xfrm>
            <a:off x="4178215" y="936737"/>
            <a:ext cx="288312" cy="9233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ko-KR" altLang="en-US" sz="600" dirty="0"/>
              <a:t>충돌</a:t>
            </a: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894B4F01-FC25-B613-602A-8F00A0B23E6E}"/>
              </a:ext>
            </a:extLst>
          </p:cNvPr>
          <p:cNvSpPr>
            <a:spLocks/>
          </p:cNvSpPr>
          <p:nvPr/>
        </p:nvSpPr>
        <p:spPr>
          <a:xfrm>
            <a:off x="3221192" y="1232385"/>
            <a:ext cx="5796428" cy="1563837"/>
          </a:xfrm>
          <a:prstGeom prst="roundRect">
            <a:avLst>
              <a:gd name="adj" fmla="val 4064"/>
            </a:avLst>
          </a:prstGeom>
          <a:noFill/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43" name="표 42">
            <a:extLst>
              <a:ext uri="{FF2B5EF4-FFF2-40B4-BE49-F238E27FC236}">
                <a16:creationId xmlns:a16="http://schemas.microsoft.com/office/drawing/2014/main" id="{9CFD54F5-F819-493B-3921-1BB36409CC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7755015"/>
              </p:ext>
            </p:extLst>
          </p:nvPr>
        </p:nvGraphicFramePr>
        <p:xfrm>
          <a:off x="531702" y="3989453"/>
          <a:ext cx="2388376" cy="23774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29405">
                  <a:extLst>
                    <a:ext uri="{9D8B030D-6E8A-4147-A177-3AD203B41FA5}">
                      <a16:colId xmlns:a16="http://schemas.microsoft.com/office/drawing/2014/main" val="958756103"/>
                    </a:ext>
                  </a:extLst>
                </a:gridCol>
                <a:gridCol w="309825">
                  <a:extLst>
                    <a:ext uri="{9D8B030D-6E8A-4147-A177-3AD203B41FA5}">
                      <a16:colId xmlns:a16="http://schemas.microsoft.com/office/drawing/2014/main" val="2412116091"/>
                    </a:ext>
                  </a:extLst>
                </a:gridCol>
                <a:gridCol w="1549146">
                  <a:extLst>
                    <a:ext uri="{9D8B030D-6E8A-4147-A177-3AD203B41FA5}">
                      <a16:colId xmlns:a16="http://schemas.microsoft.com/office/drawing/2014/main" val="1108673781"/>
                    </a:ext>
                  </a:extLst>
                </a:gridCol>
              </a:tblGrid>
              <a:tr h="1226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/>
                        <a:t>일시</a:t>
                      </a: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/>
                        <a:t>교량</a:t>
                      </a: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/>
                        <a:t>내용</a:t>
                      </a:r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2624430960"/>
                  </a:ext>
                </a:extLst>
              </a:tr>
              <a:tr h="122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/>
                        <a:t>01/01 12:56</a:t>
                      </a:r>
                      <a:endParaRPr lang="ko-KR" altLang="en-US" sz="7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/>
                        <a:t>대별</a:t>
                      </a: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 </a:t>
                      </a:r>
                      <a:r>
                        <a:rPr lang="ko-KR" altLang="en-US" sz="700" dirty="0"/>
                        <a:t>화재 없음</a:t>
                      </a:r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1839219530"/>
                  </a:ext>
                </a:extLst>
              </a:tr>
              <a:tr h="122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/>
                        <a:t>01/01 1219</a:t>
                      </a:r>
                      <a:endParaRPr lang="ko-KR" altLang="en-US" sz="7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/>
                        <a:t>모세</a:t>
                      </a: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 </a:t>
                      </a:r>
                      <a:r>
                        <a:rPr lang="ko-KR" altLang="en-US" sz="700" dirty="0"/>
                        <a:t>경계 추정</a:t>
                      </a:r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3646385816"/>
                  </a:ext>
                </a:extLst>
              </a:tr>
              <a:tr h="122632"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1618477330"/>
                  </a:ext>
                </a:extLst>
              </a:tr>
              <a:tr h="122632"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2016195687"/>
                  </a:ext>
                </a:extLst>
              </a:tr>
              <a:tr h="122632">
                <a:tc>
                  <a:txBody>
                    <a:bodyPr/>
                    <a:lstStyle/>
                    <a:p>
                      <a:pPr algn="ctr" latinLnBrk="1"/>
                      <a:endParaRPr lang="ko-KR" altLang="en-US" sz="70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3822316845"/>
                  </a:ext>
                </a:extLst>
              </a:tr>
              <a:tr h="122632">
                <a:tc>
                  <a:txBody>
                    <a:bodyPr/>
                    <a:lstStyle/>
                    <a:p>
                      <a:pPr algn="ctr" latinLnBrk="1"/>
                      <a:endParaRPr lang="ko-KR" altLang="en-US" sz="70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2550900945"/>
                  </a:ext>
                </a:extLst>
              </a:tr>
              <a:tr h="122632">
                <a:tc>
                  <a:txBody>
                    <a:bodyPr/>
                    <a:lstStyle/>
                    <a:p>
                      <a:pPr algn="ctr" latinLnBrk="1"/>
                      <a:endParaRPr lang="ko-KR" altLang="en-US" sz="70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315356836"/>
                  </a:ext>
                </a:extLst>
              </a:tr>
              <a:tr h="122632">
                <a:tc>
                  <a:txBody>
                    <a:bodyPr/>
                    <a:lstStyle/>
                    <a:p>
                      <a:pPr algn="ctr" latinLnBrk="1"/>
                      <a:endParaRPr lang="ko-KR" altLang="en-US" sz="70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2042405784"/>
                  </a:ext>
                </a:extLst>
              </a:tr>
              <a:tr h="122632">
                <a:tc>
                  <a:txBody>
                    <a:bodyPr/>
                    <a:lstStyle/>
                    <a:p>
                      <a:pPr algn="ctr" latinLnBrk="1"/>
                      <a:endParaRPr lang="ko-KR" altLang="en-US" sz="70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3683151002"/>
                  </a:ext>
                </a:extLst>
              </a:tr>
              <a:tr h="122632">
                <a:tc>
                  <a:txBody>
                    <a:bodyPr/>
                    <a:lstStyle/>
                    <a:p>
                      <a:pPr algn="ctr" latinLnBrk="1"/>
                      <a:endParaRPr lang="ko-KR" altLang="en-US" sz="70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3185166827"/>
                  </a:ext>
                </a:extLst>
              </a:tr>
              <a:tr h="122632"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1283973779"/>
                  </a:ext>
                </a:extLst>
              </a:tr>
            </a:tbl>
          </a:graphicData>
        </a:graphic>
      </p:graphicFrame>
      <p:sp>
        <p:nvSpPr>
          <p:cNvPr id="44" name="TextBox 43">
            <a:extLst>
              <a:ext uri="{FF2B5EF4-FFF2-40B4-BE49-F238E27FC236}">
                <a16:creationId xmlns:a16="http://schemas.microsoft.com/office/drawing/2014/main" id="{C847436C-7C46-C0F8-4172-FF039E3AC2F4}"/>
              </a:ext>
            </a:extLst>
          </p:cNvPr>
          <p:cNvSpPr txBox="1">
            <a:spLocks/>
          </p:cNvSpPr>
          <p:nvPr/>
        </p:nvSpPr>
        <p:spPr>
          <a:xfrm>
            <a:off x="3221192" y="1141826"/>
            <a:ext cx="269304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b="1" dirty="0"/>
              <a:t>대별</a:t>
            </a:r>
            <a:r>
              <a:rPr lang="en-US" altLang="ko-KR" sz="600" b="1" dirty="0"/>
              <a:t>3</a:t>
            </a:r>
            <a:r>
              <a:rPr lang="ko-KR" altLang="en-US" sz="600" b="1" dirty="0"/>
              <a:t>교</a:t>
            </a:r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C4F8E76A-7BD3-ADB7-7D82-F3777BC6F54F}"/>
              </a:ext>
            </a:extLst>
          </p:cNvPr>
          <p:cNvSpPr>
            <a:spLocks/>
          </p:cNvSpPr>
          <p:nvPr/>
        </p:nvSpPr>
        <p:spPr>
          <a:xfrm>
            <a:off x="3221190" y="4825246"/>
            <a:ext cx="5796429" cy="1541648"/>
          </a:xfrm>
          <a:prstGeom prst="roundRect">
            <a:avLst>
              <a:gd name="adj" fmla="val 4064"/>
            </a:avLst>
          </a:prstGeom>
          <a:noFill/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20F7DC8-52F5-F61E-060A-9C7BCEB2D90F}"/>
              </a:ext>
            </a:extLst>
          </p:cNvPr>
          <p:cNvSpPr txBox="1">
            <a:spLocks/>
          </p:cNvSpPr>
          <p:nvPr/>
        </p:nvSpPr>
        <p:spPr>
          <a:xfrm>
            <a:off x="3221192" y="4714473"/>
            <a:ext cx="48090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altLang="ko-KR" sz="600" dirty="0"/>
              <a:t>--</a:t>
            </a:r>
            <a:endParaRPr lang="ko-KR" altLang="en-US" sz="600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7C68E98-D740-4AE7-B9B2-91EA4FC82609}"/>
              </a:ext>
            </a:extLst>
          </p:cNvPr>
          <p:cNvSpPr txBox="1">
            <a:spLocks/>
          </p:cNvSpPr>
          <p:nvPr/>
        </p:nvSpPr>
        <p:spPr>
          <a:xfrm>
            <a:off x="3112840" y="697271"/>
            <a:ext cx="307777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>
                <a:solidFill>
                  <a:srgbClr val="FF0000"/>
                </a:solidFill>
              </a:rPr>
              <a:t>종합현황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EB6DE06-8D51-63C6-DA38-67A8C67491AB}"/>
              </a:ext>
            </a:extLst>
          </p:cNvPr>
          <p:cNvSpPr txBox="1">
            <a:spLocks/>
          </p:cNvSpPr>
          <p:nvPr/>
        </p:nvSpPr>
        <p:spPr>
          <a:xfrm>
            <a:off x="3679691" y="697271"/>
            <a:ext cx="402354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/>
              <a:t>시스템 운영</a:t>
            </a:r>
            <a:endParaRPr lang="ko-KR" altLang="en-US" sz="600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F1A27F6-04E7-8A19-44EC-7E03DBF0C01A}"/>
              </a:ext>
            </a:extLst>
          </p:cNvPr>
          <p:cNvSpPr txBox="1">
            <a:spLocks/>
          </p:cNvSpPr>
          <p:nvPr/>
        </p:nvSpPr>
        <p:spPr>
          <a:xfrm>
            <a:off x="4298806" y="697271"/>
            <a:ext cx="402354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/>
              <a:t>데이터 관리</a:t>
            </a:r>
            <a:endParaRPr lang="ko-KR" altLang="en-US" sz="600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C1D815C-B34A-0605-BFB0-F940C697172D}"/>
              </a:ext>
            </a:extLst>
          </p:cNvPr>
          <p:cNvSpPr txBox="1">
            <a:spLocks/>
          </p:cNvSpPr>
          <p:nvPr/>
        </p:nvSpPr>
        <p:spPr>
          <a:xfrm>
            <a:off x="4918864" y="697271"/>
            <a:ext cx="402354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/>
              <a:t>시스템 관리</a:t>
            </a:r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2CB1C97E-8987-9B11-759C-91189C0CC568}"/>
              </a:ext>
            </a:extLst>
          </p:cNvPr>
          <p:cNvSpPr>
            <a:spLocks/>
          </p:cNvSpPr>
          <p:nvPr/>
        </p:nvSpPr>
        <p:spPr>
          <a:xfrm>
            <a:off x="3288417" y="1283396"/>
            <a:ext cx="2409067" cy="704647"/>
          </a:xfrm>
          <a:prstGeom prst="roundRect">
            <a:avLst>
              <a:gd name="adj" fmla="val 4064"/>
            </a:avLst>
          </a:prstGeom>
          <a:solidFill>
            <a:srgbClr val="FFFFFF">
              <a:alpha val="30196"/>
            </a:srgbClr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4" name="그림 53" descr="지도, 텍스트이(가) 표시된 사진&#10;&#10;자동 생성된 설명">
            <a:extLst>
              <a:ext uri="{FF2B5EF4-FFF2-40B4-BE49-F238E27FC236}">
                <a16:creationId xmlns:a16="http://schemas.microsoft.com/office/drawing/2014/main" id="{2E7F7EB5-C68F-356C-2990-838FA68E589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56834" y="1324510"/>
            <a:ext cx="592735" cy="600793"/>
          </a:xfrm>
          <a:prstGeom prst="roundRect">
            <a:avLst>
              <a:gd name="adj" fmla="val 1964"/>
            </a:avLst>
          </a:prstGeom>
        </p:spPr>
      </p:pic>
      <p:grpSp>
        <p:nvGrpSpPr>
          <p:cNvPr id="55" name="그룹 54">
            <a:extLst>
              <a:ext uri="{FF2B5EF4-FFF2-40B4-BE49-F238E27FC236}">
                <a16:creationId xmlns:a16="http://schemas.microsoft.com/office/drawing/2014/main" id="{C1273CFF-20E2-8B2B-FC1F-054F6A033735}"/>
              </a:ext>
            </a:extLst>
          </p:cNvPr>
          <p:cNvGrpSpPr>
            <a:grpSpLocks/>
          </p:cNvGrpSpPr>
          <p:nvPr/>
        </p:nvGrpSpPr>
        <p:grpSpPr>
          <a:xfrm>
            <a:off x="3499481" y="1369478"/>
            <a:ext cx="166816" cy="166816"/>
            <a:chOff x="889686" y="2323070"/>
            <a:chExt cx="166816" cy="166816"/>
          </a:xfrm>
        </p:grpSpPr>
        <p:sp>
          <p:nvSpPr>
            <p:cNvPr id="56" name="눈물 방울 55">
              <a:extLst>
                <a:ext uri="{FF2B5EF4-FFF2-40B4-BE49-F238E27FC236}">
                  <a16:creationId xmlns:a16="http://schemas.microsoft.com/office/drawing/2014/main" id="{73374192-9BB4-5760-9183-19904AC1AA7F}"/>
                </a:ext>
              </a:extLst>
            </p:cNvPr>
            <p:cNvSpPr>
              <a:spLocks/>
            </p:cNvSpPr>
            <p:nvPr/>
          </p:nvSpPr>
          <p:spPr>
            <a:xfrm rot="8100000">
              <a:off x="889686" y="2323070"/>
              <a:ext cx="166816" cy="166816"/>
            </a:xfrm>
            <a:prstGeom prst="teardrop">
              <a:avLst/>
            </a:prstGeom>
            <a:solidFill>
              <a:srgbClr val="0171BB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자유형: 도형 56">
              <a:extLst>
                <a:ext uri="{FF2B5EF4-FFF2-40B4-BE49-F238E27FC236}">
                  <a16:creationId xmlns:a16="http://schemas.microsoft.com/office/drawing/2014/main" id="{D04A0D5B-4823-B21C-494C-BFD5026809B0}"/>
                </a:ext>
              </a:extLst>
            </p:cNvPr>
            <p:cNvSpPr>
              <a:spLocks/>
            </p:cNvSpPr>
            <p:nvPr/>
          </p:nvSpPr>
          <p:spPr>
            <a:xfrm>
              <a:off x="911886" y="2359363"/>
              <a:ext cx="122415" cy="94229"/>
            </a:xfrm>
            <a:custGeom>
              <a:avLst/>
              <a:gdLst>
                <a:gd name="connsiteX0" fmla="*/ 1040858 w 1230317"/>
                <a:gd name="connsiteY0" fmla="*/ 78809 h 947042"/>
                <a:gd name="connsiteX1" fmla="*/ 1040858 w 1230317"/>
                <a:gd name="connsiteY1" fmla="*/ 190032 h 947042"/>
                <a:gd name="connsiteX2" fmla="*/ 1108269 w 1230317"/>
                <a:gd name="connsiteY2" fmla="*/ 190032 h 947042"/>
                <a:gd name="connsiteX3" fmla="*/ 1108269 w 1230317"/>
                <a:gd name="connsiteY3" fmla="*/ 78809 h 947042"/>
                <a:gd name="connsiteX4" fmla="*/ 887723 w 1230317"/>
                <a:gd name="connsiteY4" fmla="*/ 78809 h 947042"/>
                <a:gd name="connsiteX5" fmla="*/ 887723 w 1230317"/>
                <a:gd name="connsiteY5" fmla="*/ 190032 h 947042"/>
                <a:gd name="connsiteX6" fmla="*/ 955133 w 1230317"/>
                <a:gd name="connsiteY6" fmla="*/ 190032 h 947042"/>
                <a:gd name="connsiteX7" fmla="*/ 955133 w 1230317"/>
                <a:gd name="connsiteY7" fmla="*/ 78809 h 947042"/>
                <a:gd name="connsiteX8" fmla="*/ 734588 w 1230317"/>
                <a:gd name="connsiteY8" fmla="*/ 78809 h 947042"/>
                <a:gd name="connsiteX9" fmla="*/ 734588 w 1230317"/>
                <a:gd name="connsiteY9" fmla="*/ 190032 h 947042"/>
                <a:gd name="connsiteX10" fmla="*/ 801998 w 1230317"/>
                <a:gd name="connsiteY10" fmla="*/ 190032 h 947042"/>
                <a:gd name="connsiteX11" fmla="*/ 801998 w 1230317"/>
                <a:gd name="connsiteY11" fmla="*/ 78809 h 947042"/>
                <a:gd name="connsiteX12" fmla="*/ 581453 w 1230317"/>
                <a:gd name="connsiteY12" fmla="*/ 78809 h 947042"/>
                <a:gd name="connsiteX13" fmla="*/ 581453 w 1230317"/>
                <a:gd name="connsiteY13" fmla="*/ 190032 h 947042"/>
                <a:gd name="connsiteX14" fmla="*/ 648863 w 1230317"/>
                <a:gd name="connsiteY14" fmla="*/ 190032 h 947042"/>
                <a:gd name="connsiteX15" fmla="*/ 648863 w 1230317"/>
                <a:gd name="connsiteY15" fmla="*/ 78809 h 947042"/>
                <a:gd name="connsiteX16" fmla="*/ 428318 w 1230317"/>
                <a:gd name="connsiteY16" fmla="*/ 78809 h 947042"/>
                <a:gd name="connsiteX17" fmla="*/ 428318 w 1230317"/>
                <a:gd name="connsiteY17" fmla="*/ 190032 h 947042"/>
                <a:gd name="connsiteX18" fmla="*/ 495728 w 1230317"/>
                <a:gd name="connsiteY18" fmla="*/ 190032 h 947042"/>
                <a:gd name="connsiteX19" fmla="*/ 495728 w 1230317"/>
                <a:gd name="connsiteY19" fmla="*/ 78809 h 947042"/>
                <a:gd name="connsiteX20" fmla="*/ 275183 w 1230317"/>
                <a:gd name="connsiteY20" fmla="*/ 78809 h 947042"/>
                <a:gd name="connsiteX21" fmla="*/ 275183 w 1230317"/>
                <a:gd name="connsiteY21" fmla="*/ 190032 h 947042"/>
                <a:gd name="connsiteX22" fmla="*/ 342593 w 1230317"/>
                <a:gd name="connsiteY22" fmla="*/ 190032 h 947042"/>
                <a:gd name="connsiteX23" fmla="*/ 342593 w 1230317"/>
                <a:gd name="connsiteY23" fmla="*/ 78809 h 947042"/>
                <a:gd name="connsiteX24" fmla="*/ 122048 w 1230317"/>
                <a:gd name="connsiteY24" fmla="*/ 78809 h 947042"/>
                <a:gd name="connsiteX25" fmla="*/ 122048 w 1230317"/>
                <a:gd name="connsiteY25" fmla="*/ 190032 h 947042"/>
                <a:gd name="connsiteX26" fmla="*/ 189458 w 1230317"/>
                <a:gd name="connsiteY26" fmla="*/ 190032 h 947042"/>
                <a:gd name="connsiteX27" fmla="*/ 189458 w 1230317"/>
                <a:gd name="connsiteY27" fmla="*/ 78809 h 947042"/>
                <a:gd name="connsiteX28" fmla="*/ 0 w 1230317"/>
                <a:gd name="connsiteY28" fmla="*/ 0 h 947042"/>
                <a:gd name="connsiteX29" fmla="*/ 1230317 w 1230317"/>
                <a:gd name="connsiteY29" fmla="*/ 0 h 947042"/>
                <a:gd name="connsiteX30" fmla="*/ 1230317 w 1230317"/>
                <a:gd name="connsiteY30" fmla="*/ 78809 h 947042"/>
                <a:gd name="connsiteX31" fmla="*/ 1193994 w 1230317"/>
                <a:gd name="connsiteY31" fmla="*/ 78809 h 947042"/>
                <a:gd name="connsiteX32" fmla="*/ 1193994 w 1230317"/>
                <a:gd name="connsiteY32" fmla="*/ 190032 h 947042"/>
                <a:gd name="connsiteX33" fmla="*/ 1230315 w 1230317"/>
                <a:gd name="connsiteY33" fmla="*/ 190032 h 947042"/>
                <a:gd name="connsiteX34" fmla="*/ 1230315 w 1230317"/>
                <a:gd name="connsiteY34" fmla="*/ 355812 h 947042"/>
                <a:gd name="connsiteX35" fmla="*/ 1206799 w 1230317"/>
                <a:gd name="connsiteY35" fmla="*/ 351062 h 947042"/>
                <a:gd name="connsiteX36" fmla="*/ 991938 w 1230317"/>
                <a:gd name="connsiteY36" fmla="*/ 565924 h 947042"/>
                <a:gd name="connsiteX37" fmla="*/ 991938 w 1230317"/>
                <a:gd name="connsiteY37" fmla="*/ 947042 h 947042"/>
                <a:gd name="connsiteX38" fmla="*/ 830019 w 1230317"/>
                <a:gd name="connsiteY38" fmla="*/ 947042 h 947042"/>
                <a:gd name="connsiteX39" fmla="*/ 830023 w 1230317"/>
                <a:gd name="connsiteY39" fmla="*/ 565924 h 947042"/>
                <a:gd name="connsiteX40" fmla="*/ 615161 w 1230317"/>
                <a:gd name="connsiteY40" fmla="*/ 351062 h 947042"/>
                <a:gd name="connsiteX41" fmla="*/ 400300 w 1230317"/>
                <a:gd name="connsiteY41" fmla="*/ 565924 h 947042"/>
                <a:gd name="connsiteX42" fmla="*/ 400300 w 1230317"/>
                <a:gd name="connsiteY42" fmla="*/ 947042 h 947042"/>
                <a:gd name="connsiteX43" fmla="*/ 238382 w 1230317"/>
                <a:gd name="connsiteY43" fmla="*/ 947042 h 947042"/>
                <a:gd name="connsiteX44" fmla="*/ 238385 w 1230317"/>
                <a:gd name="connsiteY44" fmla="*/ 565924 h 947042"/>
                <a:gd name="connsiteX45" fmla="*/ 23524 w 1230317"/>
                <a:gd name="connsiteY45" fmla="*/ 351062 h 947042"/>
                <a:gd name="connsiteX46" fmla="*/ 1 w 1230317"/>
                <a:gd name="connsiteY46" fmla="*/ 355812 h 947042"/>
                <a:gd name="connsiteX47" fmla="*/ 1 w 1230317"/>
                <a:gd name="connsiteY47" fmla="*/ 190032 h 947042"/>
                <a:gd name="connsiteX48" fmla="*/ 36323 w 1230317"/>
                <a:gd name="connsiteY48" fmla="*/ 190032 h 947042"/>
                <a:gd name="connsiteX49" fmla="*/ 36323 w 1230317"/>
                <a:gd name="connsiteY49" fmla="*/ 78809 h 947042"/>
                <a:gd name="connsiteX50" fmla="*/ 0 w 1230317"/>
                <a:gd name="connsiteY50" fmla="*/ 78809 h 947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1230317" h="947042">
                  <a:moveTo>
                    <a:pt x="1040858" y="78809"/>
                  </a:moveTo>
                  <a:lnTo>
                    <a:pt x="1040858" y="190032"/>
                  </a:lnTo>
                  <a:lnTo>
                    <a:pt x="1108269" y="190032"/>
                  </a:lnTo>
                  <a:lnTo>
                    <a:pt x="1108269" y="78809"/>
                  </a:lnTo>
                  <a:close/>
                  <a:moveTo>
                    <a:pt x="887723" y="78809"/>
                  </a:moveTo>
                  <a:lnTo>
                    <a:pt x="887723" y="190032"/>
                  </a:lnTo>
                  <a:lnTo>
                    <a:pt x="955133" y="190032"/>
                  </a:lnTo>
                  <a:lnTo>
                    <a:pt x="955133" y="78809"/>
                  </a:lnTo>
                  <a:close/>
                  <a:moveTo>
                    <a:pt x="734588" y="78809"/>
                  </a:moveTo>
                  <a:lnTo>
                    <a:pt x="734588" y="190032"/>
                  </a:lnTo>
                  <a:lnTo>
                    <a:pt x="801998" y="190032"/>
                  </a:lnTo>
                  <a:lnTo>
                    <a:pt x="801998" y="78809"/>
                  </a:lnTo>
                  <a:close/>
                  <a:moveTo>
                    <a:pt x="581453" y="78809"/>
                  </a:moveTo>
                  <a:lnTo>
                    <a:pt x="581453" y="190032"/>
                  </a:lnTo>
                  <a:lnTo>
                    <a:pt x="648863" y="190032"/>
                  </a:lnTo>
                  <a:lnTo>
                    <a:pt x="648863" y="78809"/>
                  </a:lnTo>
                  <a:close/>
                  <a:moveTo>
                    <a:pt x="428318" y="78809"/>
                  </a:moveTo>
                  <a:lnTo>
                    <a:pt x="428318" y="190032"/>
                  </a:lnTo>
                  <a:lnTo>
                    <a:pt x="495728" y="190032"/>
                  </a:lnTo>
                  <a:lnTo>
                    <a:pt x="495728" y="78809"/>
                  </a:lnTo>
                  <a:close/>
                  <a:moveTo>
                    <a:pt x="275183" y="78809"/>
                  </a:moveTo>
                  <a:lnTo>
                    <a:pt x="275183" y="190032"/>
                  </a:lnTo>
                  <a:lnTo>
                    <a:pt x="342593" y="190032"/>
                  </a:lnTo>
                  <a:lnTo>
                    <a:pt x="342593" y="78809"/>
                  </a:lnTo>
                  <a:close/>
                  <a:moveTo>
                    <a:pt x="122048" y="78809"/>
                  </a:moveTo>
                  <a:lnTo>
                    <a:pt x="122048" y="190032"/>
                  </a:lnTo>
                  <a:lnTo>
                    <a:pt x="189458" y="190032"/>
                  </a:lnTo>
                  <a:lnTo>
                    <a:pt x="189458" y="78809"/>
                  </a:lnTo>
                  <a:close/>
                  <a:moveTo>
                    <a:pt x="0" y="0"/>
                  </a:moveTo>
                  <a:lnTo>
                    <a:pt x="1230317" y="0"/>
                  </a:lnTo>
                  <a:lnTo>
                    <a:pt x="1230317" y="78809"/>
                  </a:lnTo>
                  <a:lnTo>
                    <a:pt x="1193994" y="78809"/>
                  </a:lnTo>
                  <a:lnTo>
                    <a:pt x="1193994" y="190032"/>
                  </a:lnTo>
                  <a:lnTo>
                    <a:pt x="1230315" y="190032"/>
                  </a:lnTo>
                  <a:lnTo>
                    <a:pt x="1230315" y="355812"/>
                  </a:lnTo>
                  <a:lnTo>
                    <a:pt x="1206799" y="351062"/>
                  </a:lnTo>
                  <a:cubicBezTo>
                    <a:pt x="1088135" y="351062"/>
                    <a:pt x="991938" y="447260"/>
                    <a:pt x="991938" y="565924"/>
                  </a:cubicBezTo>
                  <a:lnTo>
                    <a:pt x="991938" y="947042"/>
                  </a:lnTo>
                  <a:lnTo>
                    <a:pt x="830019" y="947042"/>
                  </a:lnTo>
                  <a:lnTo>
                    <a:pt x="830023" y="565924"/>
                  </a:lnTo>
                  <a:cubicBezTo>
                    <a:pt x="830023" y="447260"/>
                    <a:pt x="733825" y="351062"/>
                    <a:pt x="615161" y="351062"/>
                  </a:cubicBezTo>
                  <a:cubicBezTo>
                    <a:pt x="496498" y="351062"/>
                    <a:pt x="400300" y="447260"/>
                    <a:pt x="400300" y="565924"/>
                  </a:cubicBezTo>
                  <a:lnTo>
                    <a:pt x="400300" y="947042"/>
                  </a:lnTo>
                  <a:lnTo>
                    <a:pt x="238382" y="947042"/>
                  </a:lnTo>
                  <a:lnTo>
                    <a:pt x="238385" y="565924"/>
                  </a:lnTo>
                  <a:cubicBezTo>
                    <a:pt x="238385" y="447260"/>
                    <a:pt x="142188" y="351062"/>
                    <a:pt x="23524" y="351062"/>
                  </a:cubicBezTo>
                  <a:lnTo>
                    <a:pt x="1" y="355812"/>
                  </a:lnTo>
                  <a:lnTo>
                    <a:pt x="1" y="190032"/>
                  </a:lnTo>
                  <a:lnTo>
                    <a:pt x="36323" y="190032"/>
                  </a:lnTo>
                  <a:lnTo>
                    <a:pt x="36323" y="78809"/>
                  </a:lnTo>
                  <a:lnTo>
                    <a:pt x="0" y="7880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EADC9628-9E68-BF40-02C2-A03686A7DDD6}"/>
              </a:ext>
            </a:extLst>
          </p:cNvPr>
          <p:cNvSpPr txBox="1">
            <a:spLocks/>
          </p:cNvSpPr>
          <p:nvPr/>
        </p:nvSpPr>
        <p:spPr>
          <a:xfrm>
            <a:off x="4012097" y="1310238"/>
            <a:ext cx="719978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sz="600" dirty="0" err="1"/>
              <a:t>시설명</a:t>
            </a:r>
            <a:r>
              <a:rPr lang="ko-KR" altLang="en-US" sz="600" dirty="0"/>
              <a:t> </a:t>
            </a:r>
            <a:r>
              <a:rPr lang="en-US" altLang="ko-KR" sz="600" dirty="0"/>
              <a:t>: </a:t>
            </a:r>
            <a:r>
              <a:rPr lang="ko-KR" altLang="en-US" sz="600" dirty="0"/>
              <a:t>대별</a:t>
            </a:r>
            <a:r>
              <a:rPr lang="en-US" altLang="ko-KR" sz="600" dirty="0"/>
              <a:t>3</a:t>
            </a:r>
            <a:r>
              <a:rPr lang="ko-KR" altLang="en-US" sz="600" dirty="0"/>
              <a:t>교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A69197B-9A67-BB53-1D26-55EA19D2E77F}"/>
              </a:ext>
            </a:extLst>
          </p:cNvPr>
          <p:cNvSpPr txBox="1">
            <a:spLocks/>
          </p:cNvSpPr>
          <p:nvPr/>
        </p:nvSpPr>
        <p:spPr>
          <a:xfrm>
            <a:off x="4014998" y="1441544"/>
            <a:ext cx="812655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sz="600" dirty="0"/>
              <a:t>도로종류 </a:t>
            </a:r>
            <a:r>
              <a:rPr lang="en-US" altLang="ko-KR" sz="600" dirty="0"/>
              <a:t>: </a:t>
            </a:r>
            <a:r>
              <a:rPr lang="ko-KR" altLang="en-US" sz="600" dirty="0"/>
              <a:t>일반 국도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2362BE4C-81C9-F92B-94A3-12721810018B}"/>
              </a:ext>
            </a:extLst>
          </p:cNvPr>
          <p:cNvSpPr txBox="1">
            <a:spLocks/>
          </p:cNvSpPr>
          <p:nvPr/>
        </p:nvSpPr>
        <p:spPr>
          <a:xfrm>
            <a:off x="4014998" y="1570756"/>
            <a:ext cx="812655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sz="600" dirty="0"/>
              <a:t>노선명 </a:t>
            </a:r>
            <a:r>
              <a:rPr lang="en-US" altLang="ko-KR" sz="600" dirty="0"/>
              <a:t>: </a:t>
            </a:r>
            <a:r>
              <a:rPr lang="ko-KR" altLang="en-US" sz="600" dirty="0"/>
              <a:t>일반 </a:t>
            </a:r>
            <a:r>
              <a:rPr lang="en-US" altLang="ko-KR" sz="600" dirty="0"/>
              <a:t>2</a:t>
            </a:r>
            <a:r>
              <a:rPr lang="ko-KR" altLang="en-US" sz="600" dirty="0"/>
              <a:t>호선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DE1F364B-5D3F-D4B5-1DE5-FF5501F7DC2E}"/>
              </a:ext>
            </a:extLst>
          </p:cNvPr>
          <p:cNvSpPr txBox="1">
            <a:spLocks/>
          </p:cNvSpPr>
          <p:nvPr/>
        </p:nvSpPr>
        <p:spPr>
          <a:xfrm>
            <a:off x="4014998" y="1707659"/>
            <a:ext cx="1301063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sz="600" dirty="0"/>
              <a:t>주소 </a:t>
            </a:r>
            <a:r>
              <a:rPr lang="en-US" altLang="ko-KR" sz="600" dirty="0"/>
              <a:t>: </a:t>
            </a:r>
            <a:r>
              <a:rPr lang="ko-KR" altLang="en-US" sz="600" dirty="0"/>
              <a:t>전라남도 보성군 </a:t>
            </a:r>
            <a:r>
              <a:rPr lang="ko-KR" altLang="en-US" sz="600" dirty="0" err="1"/>
              <a:t>벌교읍</a:t>
            </a:r>
            <a:r>
              <a:rPr lang="ko-KR" altLang="en-US" sz="600" dirty="0"/>
              <a:t> </a:t>
            </a:r>
            <a:r>
              <a:rPr lang="ko-KR" altLang="en-US" sz="600" dirty="0" err="1"/>
              <a:t>회정리</a:t>
            </a:r>
            <a:endParaRPr lang="ko-KR" altLang="en-US" sz="600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223CD933-6D23-EC13-CBF7-B8BC4ADA40AF}"/>
              </a:ext>
            </a:extLst>
          </p:cNvPr>
          <p:cNvSpPr txBox="1">
            <a:spLocks/>
          </p:cNvSpPr>
          <p:nvPr/>
        </p:nvSpPr>
        <p:spPr>
          <a:xfrm>
            <a:off x="4014998" y="1836871"/>
            <a:ext cx="1301063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sz="600" dirty="0" err="1"/>
              <a:t>준공년도</a:t>
            </a:r>
            <a:r>
              <a:rPr lang="ko-KR" altLang="en-US" sz="600" dirty="0"/>
              <a:t> </a:t>
            </a:r>
            <a:r>
              <a:rPr lang="en-US" altLang="ko-KR" sz="600" dirty="0"/>
              <a:t>: 1995</a:t>
            </a:r>
            <a:endParaRPr lang="ko-KR" altLang="en-US" sz="600" dirty="0"/>
          </a:p>
        </p:txBody>
      </p:sp>
      <p:sp>
        <p:nvSpPr>
          <p:cNvPr id="73" name="사각형: 둥근 모서리 72">
            <a:extLst>
              <a:ext uri="{FF2B5EF4-FFF2-40B4-BE49-F238E27FC236}">
                <a16:creationId xmlns:a16="http://schemas.microsoft.com/office/drawing/2014/main" id="{A878775F-5CAD-CFC1-30B5-45DB2C516720}"/>
              </a:ext>
            </a:extLst>
          </p:cNvPr>
          <p:cNvSpPr>
            <a:spLocks/>
          </p:cNvSpPr>
          <p:nvPr/>
        </p:nvSpPr>
        <p:spPr>
          <a:xfrm>
            <a:off x="5765996" y="1283396"/>
            <a:ext cx="3200203" cy="1443763"/>
          </a:xfrm>
          <a:prstGeom prst="roundRect">
            <a:avLst>
              <a:gd name="adj" fmla="val 4064"/>
            </a:avLst>
          </a:prstGeom>
          <a:noFill/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E186D057-78D4-63E4-5EA1-2BA1D16D89F3}"/>
              </a:ext>
            </a:extLst>
          </p:cNvPr>
          <p:cNvSpPr txBox="1">
            <a:spLocks/>
          </p:cNvSpPr>
          <p:nvPr/>
        </p:nvSpPr>
        <p:spPr>
          <a:xfrm>
            <a:off x="5837539" y="1303925"/>
            <a:ext cx="325410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b="1" dirty="0"/>
              <a:t>화재 정보</a:t>
            </a:r>
          </a:p>
        </p:txBody>
      </p:sp>
      <p:sp>
        <p:nvSpPr>
          <p:cNvPr id="75" name="사각형: 둥근 모서리 74">
            <a:extLst>
              <a:ext uri="{FF2B5EF4-FFF2-40B4-BE49-F238E27FC236}">
                <a16:creationId xmlns:a16="http://schemas.microsoft.com/office/drawing/2014/main" id="{F0AF228D-E86C-882E-7E01-3D037FCF41A3}"/>
              </a:ext>
            </a:extLst>
          </p:cNvPr>
          <p:cNvSpPr>
            <a:spLocks/>
          </p:cNvSpPr>
          <p:nvPr/>
        </p:nvSpPr>
        <p:spPr>
          <a:xfrm>
            <a:off x="3288418" y="3089357"/>
            <a:ext cx="2412150" cy="704647"/>
          </a:xfrm>
          <a:prstGeom prst="roundRect">
            <a:avLst>
              <a:gd name="adj" fmla="val 4064"/>
            </a:avLst>
          </a:prstGeom>
          <a:solidFill>
            <a:srgbClr val="FFFFFF">
              <a:alpha val="30196"/>
            </a:srgbClr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6" name="그림 75" descr="지도, 텍스트이(가) 표시된 사진&#10;&#10;자동 생성된 설명">
            <a:extLst>
              <a:ext uri="{FF2B5EF4-FFF2-40B4-BE49-F238E27FC236}">
                <a16:creationId xmlns:a16="http://schemas.microsoft.com/office/drawing/2014/main" id="{4A5A656A-8B4A-CED8-492B-338D5248AD0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56834" y="3130471"/>
            <a:ext cx="592735" cy="600793"/>
          </a:xfrm>
          <a:prstGeom prst="roundRect">
            <a:avLst>
              <a:gd name="adj" fmla="val 1964"/>
            </a:avLst>
          </a:prstGeom>
        </p:spPr>
      </p:pic>
      <p:grpSp>
        <p:nvGrpSpPr>
          <p:cNvPr id="77" name="그룹 76">
            <a:extLst>
              <a:ext uri="{FF2B5EF4-FFF2-40B4-BE49-F238E27FC236}">
                <a16:creationId xmlns:a16="http://schemas.microsoft.com/office/drawing/2014/main" id="{A0F939D7-12B0-C983-AF94-C69E1A06B48E}"/>
              </a:ext>
            </a:extLst>
          </p:cNvPr>
          <p:cNvGrpSpPr>
            <a:grpSpLocks/>
          </p:cNvGrpSpPr>
          <p:nvPr/>
        </p:nvGrpSpPr>
        <p:grpSpPr>
          <a:xfrm>
            <a:off x="3708900" y="3346804"/>
            <a:ext cx="166816" cy="166816"/>
            <a:chOff x="889686" y="2323070"/>
            <a:chExt cx="166816" cy="166816"/>
          </a:xfrm>
        </p:grpSpPr>
        <p:sp>
          <p:nvSpPr>
            <p:cNvPr id="78" name="눈물 방울 77">
              <a:extLst>
                <a:ext uri="{FF2B5EF4-FFF2-40B4-BE49-F238E27FC236}">
                  <a16:creationId xmlns:a16="http://schemas.microsoft.com/office/drawing/2014/main" id="{6067632A-46AA-29CE-35F1-53FE14C8F73D}"/>
                </a:ext>
              </a:extLst>
            </p:cNvPr>
            <p:cNvSpPr>
              <a:spLocks/>
            </p:cNvSpPr>
            <p:nvPr/>
          </p:nvSpPr>
          <p:spPr>
            <a:xfrm rot="8100000">
              <a:off x="889686" y="2323070"/>
              <a:ext cx="166816" cy="166816"/>
            </a:xfrm>
            <a:prstGeom prst="teardrop">
              <a:avLst/>
            </a:prstGeom>
            <a:solidFill>
              <a:srgbClr val="0171BB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자유형: 도형 78">
              <a:extLst>
                <a:ext uri="{FF2B5EF4-FFF2-40B4-BE49-F238E27FC236}">
                  <a16:creationId xmlns:a16="http://schemas.microsoft.com/office/drawing/2014/main" id="{FB62D861-FDBF-9019-9693-867CCCE07038}"/>
                </a:ext>
              </a:extLst>
            </p:cNvPr>
            <p:cNvSpPr>
              <a:spLocks/>
            </p:cNvSpPr>
            <p:nvPr/>
          </p:nvSpPr>
          <p:spPr>
            <a:xfrm>
              <a:off x="911886" y="2359363"/>
              <a:ext cx="122415" cy="94229"/>
            </a:xfrm>
            <a:custGeom>
              <a:avLst/>
              <a:gdLst>
                <a:gd name="connsiteX0" fmla="*/ 1040858 w 1230317"/>
                <a:gd name="connsiteY0" fmla="*/ 78809 h 947042"/>
                <a:gd name="connsiteX1" fmla="*/ 1040858 w 1230317"/>
                <a:gd name="connsiteY1" fmla="*/ 190032 h 947042"/>
                <a:gd name="connsiteX2" fmla="*/ 1108269 w 1230317"/>
                <a:gd name="connsiteY2" fmla="*/ 190032 h 947042"/>
                <a:gd name="connsiteX3" fmla="*/ 1108269 w 1230317"/>
                <a:gd name="connsiteY3" fmla="*/ 78809 h 947042"/>
                <a:gd name="connsiteX4" fmla="*/ 887723 w 1230317"/>
                <a:gd name="connsiteY4" fmla="*/ 78809 h 947042"/>
                <a:gd name="connsiteX5" fmla="*/ 887723 w 1230317"/>
                <a:gd name="connsiteY5" fmla="*/ 190032 h 947042"/>
                <a:gd name="connsiteX6" fmla="*/ 955133 w 1230317"/>
                <a:gd name="connsiteY6" fmla="*/ 190032 h 947042"/>
                <a:gd name="connsiteX7" fmla="*/ 955133 w 1230317"/>
                <a:gd name="connsiteY7" fmla="*/ 78809 h 947042"/>
                <a:gd name="connsiteX8" fmla="*/ 734588 w 1230317"/>
                <a:gd name="connsiteY8" fmla="*/ 78809 h 947042"/>
                <a:gd name="connsiteX9" fmla="*/ 734588 w 1230317"/>
                <a:gd name="connsiteY9" fmla="*/ 190032 h 947042"/>
                <a:gd name="connsiteX10" fmla="*/ 801998 w 1230317"/>
                <a:gd name="connsiteY10" fmla="*/ 190032 h 947042"/>
                <a:gd name="connsiteX11" fmla="*/ 801998 w 1230317"/>
                <a:gd name="connsiteY11" fmla="*/ 78809 h 947042"/>
                <a:gd name="connsiteX12" fmla="*/ 581453 w 1230317"/>
                <a:gd name="connsiteY12" fmla="*/ 78809 h 947042"/>
                <a:gd name="connsiteX13" fmla="*/ 581453 w 1230317"/>
                <a:gd name="connsiteY13" fmla="*/ 190032 h 947042"/>
                <a:gd name="connsiteX14" fmla="*/ 648863 w 1230317"/>
                <a:gd name="connsiteY14" fmla="*/ 190032 h 947042"/>
                <a:gd name="connsiteX15" fmla="*/ 648863 w 1230317"/>
                <a:gd name="connsiteY15" fmla="*/ 78809 h 947042"/>
                <a:gd name="connsiteX16" fmla="*/ 428318 w 1230317"/>
                <a:gd name="connsiteY16" fmla="*/ 78809 h 947042"/>
                <a:gd name="connsiteX17" fmla="*/ 428318 w 1230317"/>
                <a:gd name="connsiteY17" fmla="*/ 190032 h 947042"/>
                <a:gd name="connsiteX18" fmla="*/ 495728 w 1230317"/>
                <a:gd name="connsiteY18" fmla="*/ 190032 h 947042"/>
                <a:gd name="connsiteX19" fmla="*/ 495728 w 1230317"/>
                <a:gd name="connsiteY19" fmla="*/ 78809 h 947042"/>
                <a:gd name="connsiteX20" fmla="*/ 275183 w 1230317"/>
                <a:gd name="connsiteY20" fmla="*/ 78809 h 947042"/>
                <a:gd name="connsiteX21" fmla="*/ 275183 w 1230317"/>
                <a:gd name="connsiteY21" fmla="*/ 190032 h 947042"/>
                <a:gd name="connsiteX22" fmla="*/ 342593 w 1230317"/>
                <a:gd name="connsiteY22" fmla="*/ 190032 h 947042"/>
                <a:gd name="connsiteX23" fmla="*/ 342593 w 1230317"/>
                <a:gd name="connsiteY23" fmla="*/ 78809 h 947042"/>
                <a:gd name="connsiteX24" fmla="*/ 122048 w 1230317"/>
                <a:gd name="connsiteY24" fmla="*/ 78809 h 947042"/>
                <a:gd name="connsiteX25" fmla="*/ 122048 w 1230317"/>
                <a:gd name="connsiteY25" fmla="*/ 190032 h 947042"/>
                <a:gd name="connsiteX26" fmla="*/ 189458 w 1230317"/>
                <a:gd name="connsiteY26" fmla="*/ 190032 h 947042"/>
                <a:gd name="connsiteX27" fmla="*/ 189458 w 1230317"/>
                <a:gd name="connsiteY27" fmla="*/ 78809 h 947042"/>
                <a:gd name="connsiteX28" fmla="*/ 0 w 1230317"/>
                <a:gd name="connsiteY28" fmla="*/ 0 h 947042"/>
                <a:gd name="connsiteX29" fmla="*/ 1230317 w 1230317"/>
                <a:gd name="connsiteY29" fmla="*/ 0 h 947042"/>
                <a:gd name="connsiteX30" fmla="*/ 1230317 w 1230317"/>
                <a:gd name="connsiteY30" fmla="*/ 78809 h 947042"/>
                <a:gd name="connsiteX31" fmla="*/ 1193994 w 1230317"/>
                <a:gd name="connsiteY31" fmla="*/ 78809 h 947042"/>
                <a:gd name="connsiteX32" fmla="*/ 1193994 w 1230317"/>
                <a:gd name="connsiteY32" fmla="*/ 190032 h 947042"/>
                <a:gd name="connsiteX33" fmla="*/ 1230315 w 1230317"/>
                <a:gd name="connsiteY33" fmla="*/ 190032 h 947042"/>
                <a:gd name="connsiteX34" fmla="*/ 1230315 w 1230317"/>
                <a:gd name="connsiteY34" fmla="*/ 355812 h 947042"/>
                <a:gd name="connsiteX35" fmla="*/ 1206799 w 1230317"/>
                <a:gd name="connsiteY35" fmla="*/ 351062 h 947042"/>
                <a:gd name="connsiteX36" fmla="*/ 991938 w 1230317"/>
                <a:gd name="connsiteY36" fmla="*/ 565924 h 947042"/>
                <a:gd name="connsiteX37" fmla="*/ 991938 w 1230317"/>
                <a:gd name="connsiteY37" fmla="*/ 947042 h 947042"/>
                <a:gd name="connsiteX38" fmla="*/ 830019 w 1230317"/>
                <a:gd name="connsiteY38" fmla="*/ 947042 h 947042"/>
                <a:gd name="connsiteX39" fmla="*/ 830023 w 1230317"/>
                <a:gd name="connsiteY39" fmla="*/ 565924 h 947042"/>
                <a:gd name="connsiteX40" fmla="*/ 615161 w 1230317"/>
                <a:gd name="connsiteY40" fmla="*/ 351062 h 947042"/>
                <a:gd name="connsiteX41" fmla="*/ 400300 w 1230317"/>
                <a:gd name="connsiteY41" fmla="*/ 565924 h 947042"/>
                <a:gd name="connsiteX42" fmla="*/ 400300 w 1230317"/>
                <a:gd name="connsiteY42" fmla="*/ 947042 h 947042"/>
                <a:gd name="connsiteX43" fmla="*/ 238382 w 1230317"/>
                <a:gd name="connsiteY43" fmla="*/ 947042 h 947042"/>
                <a:gd name="connsiteX44" fmla="*/ 238385 w 1230317"/>
                <a:gd name="connsiteY44" fmla="*/ 565924 h 947042"/>
                <a:gd name="connsiteX45" fmla="*/ 23524 w 1230317"/>
                <a:gd name="connsiteY45" fmla="*/ 351062 h 947042"/>
                <a:gd name="connsiteX46" fmla="*/ 1 w 1230317"/>
                <a:gd name="connsiteY46" fmla="*/ 355812 h 947042"/>
                <a:gd name="connsiteX47" fmla="*/ 1 w 1230317"/>
                <a:gd name="connsiteY47" fmla="*/ 190032 h 947042"/>
                <a:gd name="connsiteX48" fmla="*/ 36323 w 1230317"/>
                <a:gd name="connsiteY48" fmla="*/ 190032 h 947042"/>
                <a:gd name="connsiteX49" fmla="*/ 36323 w 1230317"/>
                <a:gd name="connsiteY49" fmla="*/ 78809 h 947042"/>
                <a:gd name="connsiteX50" fmla="*/ 0 w 1230317"/>
                <a:gd name="connsiteY50" fmla="*/ 78809 h 947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1230317" h="947042">
                  <a:moveTo>
                    <a:pt x="1040858" y="78809"/>
                  </a:moveTo>
                  <a:lnTo>
                    <a:pt x="1040858" y="190032"/>
                  </a:lnTo>
                  <a:lnTo>
                    <a:pt x="1108269" y="190032"/>
                  </a:lnTo>
                  <a:lnTo>
                    <a:pt x="1108269" y="78809"/>
                  </a:lnTo>
                  <a:close/>
                  <a:moveTo>
                    <a:pt x="887723" y="78809"/>
                  </a:moveTo>
                  <a:lnTo>
                    <a:pt x="887723" y="190032"/>
                  </a:lnTo>
                  <a:lnTo>
                    <a:pt x="955133" y="190032"/>
                  </a:lnTo>
                  <a:lnTo>
                    <a:pt x="955133" y="78809"/>
                  </a:lnTo>
                  <a:close/>
                  <a:moveTo>
                    <a:pt x="734588" y="78809"/>
                  </a:moveTo>
                  <a:lnTo>
                    <a:pt x="734588" y="190032"/>
                  </a:lnTo>
                  <a:lnTo>
                    <a:pt x="801998" y="190032"/>
                  </a:lnTo>
                  <a:lnTo>
                    <a:pt x="801998" y="78809"/>
                  </a:lnTo>
                  <a:close/>
                  <a:moveTo>
                    <a:pt x="581453" y="78809"/>
                  </a:moveTo>
                  <a:lnTo>
                    <a:pt x="581453" y="190032"/>
                  </a:lnTo>
                  <a:lnTo>
                    <a:pt x="648863" y="190032"/>
                  </a:lnTo>
                  <a:lnTo>
                    <a:pt x="648863" y="78809"/>
                  </a:lnTo>
                  <a:close/>
                  <a:moveTo>
                    <a:pt x="428318" y="78809"/>
                  </a:moveTo>
                  <a:lnTo>
                    <a:pt x="428318" y="190032"/>
                  </a:lnTo>
                  <a:lnTo>
                    <a:pt x="495728" y="190032"/>
                  </a:lnTo>
                  <a:lnTo>
                    <a:pt x="495728" y="78809"/>
                  </a:lnTo>
                  <a:close/>
                  <a:moveTo>
                    <a:pt x="275183" y="78809"/>
                  </a:moveTo>
                  <a:lnTo>
                    <a:pt x="275183" y="190032"/>
                  </a:lnTo>
                  <a:lnTo>
                    <a:pt x="342593" y="190032"/>
                  </a:lnTo>
                  <a:lnTo>
                    <a:pt x="342593" y="78809"/>
                  </a:lnTo>
                  <a:close/>
                  <a:moveTo>
                    <a:pt x="122048" y="78809"/>
                  </a:moveTo>
                  <a:lnTo>
                    <a:pt x="122048" y="190032"/>
                  </a:lnTo>
                  <a:lnTo>
                    <a:pt x="189458" y="190032"/>
                  </a:lnTo>
                  <a:lnTo>
                    <a:pt x="189458" y="78809"/>
                  </a:lnTo>
                  <a:close/>
                  <a:moveTo>
                    <a:pt x="0" y="0"/>
                  </a:moveTo>
                  <a:lnTo>
                    <a:pt x="1230317" y="0"/>
                  </a:lnTo>
                  <a:lnTo>
                    <a:pt x="1230317" y="78809"/>
                  </a:lnTo>
                  <a:lnTo>
                    <a:pt x="1193994" y="78809"/>
                  </a:lnTo>
                  <a:lnTo>
                    <a:pt x="1193994" y="190032"/>
                  </a:lnTo>
                  <a:lnTo>
                    <a:pt x="1230315" y="190032"/>
                  </a:lnTo>
                  <a:lnTo>
                    <a:pt x="1230315" y="355812"/>
                  </a:lnTo>
                  <a:lnTo>
                    <a:pt x="1206799" y="351062"/>
                  </a:lnTo>
                  <a:cubicBezTo>
                    <a:pt x="1088135" y="351062"/>
                    <a:pt x="991938" y="447260"/>
                    <a:pt x="991938" y="565924"/>
                  </a:cubicBezTo>
                  <a:lnTo>
                    <a:pt x="991938" y="947042"/>
                  </a:lnTo>
                  <a:lnTo>
                    <a:pt x="830019" y="947042"/>
                  </a:lnTo>
                  <a:lnTo>
                    <a:pt x="830023" y="565924"/>
                  </a:lnTo>
                  <a:cubicBezTo>
                    <a:pt x="830023" y="447260"/>
                    <a:pt x="733825" y="351062"/>
                    <a:pt x="615161" y="351062"/>
                  </a:cubicBezTo>
                  <a:cubicBezTo>
                    <a:pt x="496498" y="351062"/>
                    <a:pt x="400300" y="447260"/>
                    <a:pt x="400300" y="565924"/>
                  </a:cubicBezTo>
                  <a:lnTo>
                    <a:pt x="400300" y="947042"/>
                  </a:lnTo>
                  <a:lnTo>
                    <a:pt x="238382" y="947042"/>
                  </a:lnTo>
                  <a:lnTo>
                    <a:pt x="238385" y="565924"/>
                  </a:lnTo>
                  <a:cubicBezTo>
                    <a:pt x="238385" y="447260"/>
                    <a:pt x="142188" y="351062"/>
                    <a:pt x="23524" y="351062"/>
                  </a:cubicBezTo>
                  <a:lnTo>
                    <a:pt x="1" y="355812"/>
                  </a:lnTo>
                  <a:lnTo>
                    <a:pt x="1" y="190032"/>
                  </a:lnTo>
                  <a:lnTo>
                    <a:pt x="36323" y="190032"/>
                  </a:lnTo>
                  <a:lnTo>
                    <a:pt x="36323" y="78809"/>
                  </a:lnTo>
                  <a:lnTo>
                    <a:pt x="0" y="7880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80" name="TextBox 79">
            <a:extLst>
              <a:ext uri="{FF2B5EF4-FFF2-40B4-BE49-F238E27FC236}">
                <a16:creationId xmlns:a16="http://schemas.microsoft.com/office/drawing/2014/main" id="{56F42C3D-5EE3-EE35-FAD1-A63BE21F2635}"/>
              </a:ext>
            </a:extLst>
          </p:cNvPr>
          <p:cNvSpPr txBox="1">
            <a:spLocks/>
          </p:cNvSpPr>
          <p:nvPr/>
        </p:nvSpPr>
        <p:spPr>
          <a:xfrm>
            <a:off x="4012097" y="3116199"/>
            <a:ext cx="719978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sz="600" dirty="0" err="1"/>
              <a:t>시설명</a:t>
            </a:r>
            <a:r>
              <a:rPr lang="ko-KR" altLang="en-US" sz="600" dirty="0"/>
              <a:t> </a:t>
            </a:r>
            <a:r>
              <a:rPr lang="en-US" altLang="ko-KR" sz="600" dirty="0"/>
              <a:t>: </a:t>
            </a:r>
            <a:r>
              <a:rPr lang="ko-KR" altLang="en-US" sz="600" dirty="0" err="1"/>
              <a:t>모세골교</a:t>
            </a:r>
            <a:endParaRPr lang="ko-KR" altLang="en-US" sz="600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D6E23C0A-8C01-0985-BB9E-5F0A644B09AB}"/>
              </a:ext>
            </a:extLst>
          </p:cNvPr>
          <p:cNvSpPr txBox="1">
            <a:spLocks/>
          </p:cNvSpPr>
          <p:nvPr/>
        </p:nvSpPr>
        <p:spPr>
          <a:xfrm>
            <a:off x="4014998" y="3247505"/>
            <a:ext cx="812655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sz="600" dirty="0"/>
              <a:t>도로종류 </a:t>
            </a:r>
            <a:r>
              <a:rPr lang="en-US" altLang="ko-KR" sz="600" dirty="0"/>
              <a:t>: </a:t>
            </a:r>
            <a:r>
              <a:rPr lang="ko-KR" altLang="en-US" sz="600" dirty="0"/>
              <a:t>일반 국도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3607BC78-7DF3-C54B-AC68-4DD880B7631F}"/>
              </a:ext>
            </a:extLst>
          </p:cNvPr>
          <p:cNvSpPr txBox="1">
            <a:spLocks/>
          </p:cNvSpPr>
          <p:nvPr/>
        </p:nvSpPr>
        <p:spPr>
          <a:xfrm>
            <a:off x="4014998" y="3376717"/>
            <a:ext cx="812655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sz="600" dirty="0"/>
              <a:t>노선명 </a:t>
            </a:r>
            <a:r>
              <a:rPr lang="en-US" altLang="ko-KR" sz="600" dirty="0"/>
              <a:t>: </a:t>
            </a:r>
            <a:r>
              <a:rPr lang="ko-KR" altLang="en-US" sz="600" dirty="0"/>
              <a:t>일반 </a:t>
            </a:r>
            <a:r>
              <a:rPr lang="en-US" altLang="ko-KR" sz="600" dirty="0"/>
              <a:t>2</a:t>
            </a:r>
            <a:r>
              <a:rPr lang="ko-KR" altLang="en-US" sz="600" dirty="0"/>
              <a:t>호선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4C38FAB3-CB41-C32D-553E-3D1A3050877E}"/>
              </a:ext>
            </a:extLst>
          </p:cNvPr>
          <p:cNvSpPr txBox="1">
            <a:spLocks/>
          </p:cNvSpPr>
          <p:nvPr/>
        </p:nvSpPr>
        <p:spPr>
          <a:xfrm>
            <a:off x="4014998" y="3513620"/>
            <a:ext cx="1301063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sz="600" dirty="0"/>
              <a:t>주소 </a:t>
            </a:r>
            <a:r>
              <a:rPr lang="en-US" altLang="ko-KR" sz="600" dirty="0"/>
              <a:t>:</a:t>
            </a:r>
            <a:endParaRPr lang="ko-KR" altLang="en-US" sz="600" dirty="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6A47DB68-148D-4A4C-967F-CEC71B0A6B00}"/>
              </a:ext>
            </a:extLst>
          </p:cNvPr>
          <p:cNvSpPr txBox="1">
            <a:spLocks/>
          </p:cNvSpPr>
          <p:nvPr/>
        </p:nvSpPr>
        <p:spPr>
          <a:xfrm>
            <a:off x="4014998" y="3642832"/>
            <a:ext cx="1301063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sz="600" dirty="0" err="1"/>
              <a:t>준공년도</a:t>
            </a:r>
            <a:r>
              <a:rPr lang="ko-KR" altLang="en-US" sz="600" dirty="0"/>
              <a:t> </a:t>
            </a:r>
            <a:r>
              <a:rPr lang="en-US" altLang="ko-KR" sz="600" dirty="0"/>
              <a:t>: 1995</a:t>
            </a:r>
            <a:endParaRPr lang="ko-KR" altLang="en-US" sz="600" dirty="0"/>
          </a:p>
        </p:txBody>
      </p:sp>
      <p:sp>
        <p:nvSpPr>
          <p:cNvPr id="95" name="사각형: 둥근 모서리 94">
            <a:extLst>
              <a:ext uri="{FF2B5EF4-FFF2-40B4-BE49-F238E27FC236}">
                <a16:creationId xmlns:a16="http://schemas.microsoft.com/office/drawing/2014/main" id="{E507418D-3746-E5FC-48AB-5675EB8BDE4C}"/>
              </a:ext>
            </a:extLst>
          </p:cNvPr>
          <p:cNvSpPr>
            <a:spLocks/>
          </p:cNvSpPr>
          <p:nvPr/>
        </p:nvSpPr>
        <p:spPr>
          <a:xfrm>
            <a:off x="5765996" y="3089357"/>
            <a:ext cx="3200203" cy="1443763"/>
          </a:xfrm>
          <a:prstGeom prst="roundRect">
            <a:avLst>
              <a:gd name="adj" fmla="val 4064"/>
            </a:avLst>
          </a:prstGeom>
          <a:noFill/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244B0E15-3A3C-F997-D666-A5629052A923}"/>
              </a:ext>
            </a:extLst>
          </p:cNvPr>
          <p:cNvSpPr txBox="1">
            <a:spLocks/>
          </p:cNvSpPr>
          <p:nvPr/>
        </p:nvSpPr>
        <p:spPr>
          <a:xfrm>
            <a:off x="5837539" y="3102979"/>
            <a:ext cx="325410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b="1" dirty="0"/>
              <a:t>화재 정보</a:t>
            </a:r>
          </a:p>
        </p:txBody>
      </p:sp>
      <p:pic>
        <p:nvPicPr>
          <p:cNvPr id="120" name="그림 119" descr="텍스트, 스크린샷, 야외이(가) 표시된 사진&#10;&#10;자동 생성된 설명">
            <a:extLst>
              <a:ext uri="{FF2B5EF4-FFF2-40B4-BE49-F238E27FC236}">
                <a16:creationId xmlns:a16="http://schemas.microsoft.com/office/drawing/2014/main" id="{0CC92FA6-D673-338C-15F8-E7FC06C5D6D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61" r="2656" b="3691"/>
          <a:stretch/>
        </p:blipFill>
        <p:spPr>
          <a:xfrm>
            <a:off x="5846390" y="1436666"/>
            <a:ext cx="2331963" cy="1201277"/>
          </a:xfrm>
          <a:prstGeom prst="rect">
            <a:avLst/>
          </a:prstGeom>
        </p:spPr>
      </p:pic>
      <p:pic>
        <p:nvPicPr>
          <p:cNvPr id="122" name="그림 121" descr="텍스트, 스크린샷, 야외이(가) 표시된 사진&#10;&#10;자동 생성된 설명">
            <a:extLst>
              <a:ext uri="{FF2B5EF4-FFF2-40B4-BE49-F238E27FC236}">
                <a16:creationId xmlns:a16="http://schemas.microsoft.com/office/drawing/2014/main" id="{E4774330-C210-E6BE-7B7C-71AA095E9C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6390" y="3238250"/>
            <a:ext cx="2331962" cy="1231872"/>
          </a:xfrm>
          <a:prstGeom prst="rect">
            <a:avLst/>
          </a:prstGeom>
        </p:spPr>
      </p:pic>
      <p:sp>
        <p:nvSpPr>
          <p:cNvPr id="162" name="TextBox 161">
            <a:extLst>
              <a:ext uri="{FF2B5EF4-FFF2-40B4-BE49-F238E27FC236}">
                <a16:creationId xmlns:a16="http://schemas.microsoft.com/office/drawing/2014/main" id="{46C0029F-B138-BD2A-7E0B-5247E7338D51}"/>
              </a:ext>
            </a:extLst>
          </p:cNvPr>
          <p:cNvSpPr txBox="1">
            <a:spLocks/>
          </p:cNvSpPr>
          <p:nvPr/>
        </p:nvSpPr>
        <p:spPr>
          <a:xfrm>
            <a:off x="8197402" y="1376755"/>
            <a:ext cx="230832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/>
              <a:t>위치</a:t>
            </a:r>
            <a:r>
              <a:rPr lang="en-US" altLang="ko-KR" sz="600" dirty="0"/>
              <a:t>01</a:t>
            </a:r>
            <a:endParaRPr lang="ko-KR" altLang="en-US" sz="600" dirty="0"/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55F9B331-917E-BA71-B047-70731A847775}"/>
              </a:ext>
            </a:extLst>
          </p:cNvPr>
          <p:cNvSpPr txBox="1">
            <a:spLocks/>
          </p:cNvSpPr>
          <p:nvPr/>
        </p:nvSpPr>
        <p:spPr>
          <a:xfrm>
            <a:off x="8197402" y="1849568"/>
            <a:ext cx="230832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/>
              <a:t>위치</a:t>
            </a:r>
            <a:r>
              <a:rPr lang="en-US" altLang="ko-KR" sz="600" dirty="0"/>
              <a:t>02</a:t>
            </a:r>
            <a:endParaRPr lang="ko-KR" altLang="en-US" sz="600" dirty="0"/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41D3771B-E472-2AAE-9449-9230F83CF8B0}"/>
              </a:ext>
            </a:extLst>
          </p:cNvPr>
          <p:cNvSpPr txBox="1">
            <a:spLocks/>
          </p:cNvSpPr>
          <p:nvPr/>
        </p:nvSpPr>
        <p:spPr>
          <a:xfrm>
            <a:off x="8197402" y="2303737"/>
            <a:ext cx="230832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/>
              <a:t>위치</a:t>
            </a:r>
            <a:r>
              <a:rPr lang="en-US" altLang="ko-KR" sz="600" dirty="0"/>
              <a:t>03</a:t>
            </a:r>
            <a:endParaRPr lang="ko-KR" altLang="en-US" sz="600" dirty="0"/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FB7FCB24-C63A-96C0-8EFD-9EFD3DCA379C}"/>
              </a:ext>
            </a:extLst>
          </p:cNvPr>
          <p:cNvSpPr txBox="1">
            <a:spLocks/>
          </p:cNvSpPr>
          <p:nvPr/>
        </p:nvSpPr>
        <p:spPr>
          <a:xfrm>
            <a:off x="8205261" y="1467245"/>
            <a:ext cx="812655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altLang="ko-KR" sz="600" dirty="0"/>
              <a:t>X:                    Y:               </a:t>
            </a:r>
            <a:endParaRPr lang="ko-KR" altLang="en-US" sz="600" dirty="0"/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52B0F0B7-7273-7756-7EB8-CD2D548B6A4C}"/>
              </a:ext>
            </a:extLst>
          </p:cNvPr>
          <p:cNvSpPr txBox="1">
            <a:spLocks/>
          </p:cNvSpPr>
          <p:nvPr/>
        </p:nvSpPr>
        <p:spPr>
          <a:xfrm>
            <a:off x="8205261" y="1559952"/>
            <a:ext cx="716489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altLang="ko-KR" sz="600" dirty="0"/>
              <a:t>Width:          Height:</a:t>
            </a:r>
            <a:endParaRPr lang="ko-KR" altLang="en-US" sz="600" dirty="0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4EB7B0B0-7879-857D-7FAB-18C6960D7884}"/>
              </a:ext>
            </a:extLst>
          </p:cNvPr>
          <p:cNvSpPr txBox="1">
            <a:spLocks/>
          </p:cNvSpPr>
          <p:nvPr/>
        </p:nvSpPr>
        <p:spPr>
          <a:xfrm>
            <a:off x="8205261" y="1939769"/>
            <a:ext cx="812655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altLang="ko-KR" sz="600" dirty="0"/>
              <a:t>X:                    Y:               </a:t>
            </a:r>
            <a:endParaRPr lang="ko-KR" altLang="en-US" sz="600" dirty="0"/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373FF70B-2C13-82BD-57E7-F51B77359B54}"/>
              </a:ext>
            </a:extLst>
          </p:cNvPr>
          <p:cNvSpPr txBox="1">
            <a:spLocks/>
          </p:cNvSpPr>
          <p:nvPr/>
        </p:nvSpPr>
        <p:spPr>
          <a:xfrm>
            <a:off x="8205261" y="2032476"/>
            <a:ext cx="716489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altLang="ko-KR" sz="600" dirty="0"/>
              <a:t>Width:          Height:</a:t>
            </a:r>
            <a:endParaRPr lang="ko-KR" altLang="en-US" sz="600" dirty="0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B6060958-89A6-B330-56F7-257670113E56}"/>
              </a:ext>
            </a:extLst>
          </p:cNvPr>
          <p:cNvSpPr txBox="1">
            <a:spLocks/>
          </p:cNvSpPr>
          <p:nvPr/>
        </p:nvSpPr>
        <p:spPr>
          <a:xfrm>
            <a:off x="8205261" y="2393922"/>
            <a:ext cx="812655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altLang="ko-KR" sz="600" dirty="0"/>
              <a:t>X:                    Y:               </a:t>
            </a:r>
            <a:endParaRPr lang="ko-KR" altLang="en-US" sz="600" dirty="0"/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3CB64CE4-E4AE-0D4C-2978-5499A4392B11}"/>
              </a:ext>
            </a:extLst>
          </p:cNvPr>
          <p:cNvSpPr txBox="1">
            <a:spLocks/>
          </p:cNvSpPr>
          <p:nvPr/>
        </p:nvSpPr>
        <p:spPr>
          <a:xfrm>
            <a:off x="8205261" y="2486629"/>
            <a:ext cx="716489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altLang="ko-KR" sz="600" dirty="0"/>
              <a:t>Width:          Height:</a:t>
            </a:r>
            <a:endParaRPr lang="ko-KR" altLang="en-US" sz="600" dirty="0"/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F3BBA4B4-79A4-25B2-38B8-92DAED5AF284}"/>
              </a:ext>
            </a:extLst>
          </p:cNvPr>
          <p:cNvSpPr txBox="1">
            <a:spLocks/>
          </p:cNvSpPr>
          <p:nvPr/>
        </p:nvSpPr>
        <p:spPr>
          <a:xfrm>
            <a:off x="8205261" y="1667460"/>
            <a:ext cx="716489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altLang="ko-KR" sz="600" dirty="0"/>
              <a:t>Confidence:   %</a:t>
            </a:r>
            <a:endParaRPr lang="ko-KR" altLang="en-US" sz="600" dirty="0"/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8538D73D-1F1B-E4FB-8FD3-1A141D795C9C}"/>
              </a:ext>
            </a:extLst>
          </p:cNvPr>
          <p:cNvSpPr txBox="1">
            <a:spLocks/>
          </p:cNvSpPr>
          <p:nvPr/>
        </p:nvSpPr>
        <p:spPr>
          <a:xfrm>
            <a:off x="8205261" y="2119442"/>
            <a:ext cx="716489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altLang="ko-KR" sz="600" dirty="0"/>
              <a:t>Confidence:   %</a:t>
            </a:r>
            <a:endParaRPr lang="ko-KR" altLang="en-US" sz="600" dirty="0"/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8FEC6E18-3211-3C9E-1A01-C9C2AB3359F9}"/>
              </a:ext>
            </a:extLst>
          </p:cNvPr>
          <p:cNvSpPr txBox="1">
            <a:spLocks/>
          </p:cNvSpPr>
          <p:nvPr/>
        </p:nvSpPr>
        <p:spPr>
          <a:xfrm>
            <a:off x="8205261" y="2576578"/>
            <a:ext cx="716489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altLang="ko-KR" sz="600" dirty="0"/>
              <a:t>Confidence:   %</a:t>
            </a:r>
            <a:endParaRPr lang="ko-KR" altLang="en-US" sz="600" dirty="0"/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7E513B19-9AD1-3A41-EAAC-323AD045910B}"/>
              </a:ext>
            </a:extLst>
          </p:cNvPr>
          <p:cNvSpPr txBox="1">
            <a:spLocks/>
          </p:cNvSpPr>
          <p:nvPr/>
        </p:nvSpPr>
        <p:spPr>
          <a:xfrm>
            <a:off x="8197402" y="3221765"/>
            <a:ext cx="230832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/>
              <a:t>위치</a:t>
            </a:r>
            <a:r>
              <a:rPr lang="en-US" altLang="ko-KR" sz="600" dirty="0"/>
              <a:t>01</a:t>
            </a:r>
            <a:endParaRPr lang="ko-KR" altLang="en-US" sz="600" dirty="0"/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9385CD03-0426-876B-FFA7-F0CCF2701A74}"/>
              </a:ext>
            </a:extLst>
          </p:cNvPr>
          <p:cNvSpPr txBox="1">
            <a:spLocks/>
          </p:cNvSpPr>
          <p:nvPr/>
        </p:nvSpPr>
        <p:spPr>
          <a:xfrm>
            <a:off x="8197402" y="3694578"/>
            <a:ext cx="230832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/>
              <a:t>위치</a:t>
            </a:r>
            <a:r>
              <a:rPr lang="en-US" altLang="ko-KR" sz="600" dirty="0"/>
              <a:t>02</a:t>
            </a:r>
            <a:endParaRPr lang="ko-KR" altLang="en-US" sz="600" dirty="0"/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82E4D888-70C3-0151-423E-97AF5145C7C1}"/>
              </a:ext>
            </a:extLst>
          </p:cNvPr>
          <p:cNvSpPr txBox="1">
            <a:spLocks/>
          </p:cNvSpPr>
          <p:nvPr/>
        </p:nvSpPr>
        <p:spPr>
          <a:xfrm>
            <a:off x="8197402" y="4148747"/>
            <a:ext cx="230832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/>
              <a:t>위치</a:t>
            </a:r>
            <a:r>
              <a:rPr lang="en-US" altLang="ko-KR" sz="600" dirty="0"/>
              <a:t>03</a:t>
            </a:r>
            <a:endParaRPr lang="ko-KR" altLang="en-US" sz="600" dirty="0"/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80C61EA6-C9FD-2C90-A3E4-E2ECD8064CEC}"/>
              </a:ext>
            </a:extLst>
          </p:cNvPr>
          <p:cNvSpPr txBox="1">
            <a:spLocks/>
          </p:cNvSpPr>
          <p:nvPr/>
        </p:nvSpPr>
        <p:spPr>
          <a:xfrm>
            <a:off x="8205261" y="3312255"/>
            <a:ext cx="812655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altLang="ko-KR" sz="600" dirty="0"/>
              <a:t>X:                    Y:               </a:t>
            </a:r>
            <a:endParaRPr lang="ko-KR" altLang="en-US" sz="600" dirty="0"/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FC76A115-CB21-8068-DF8A-331316F33B8F}"/>
              </a:ext>
            </a:extLst>
          </p:cNvPr>
          <p:cNvSpPr txBox="1">
            <a:spLocks/>
          </p:cNvSpPr>
          <p:nvPr/>
        </p:nvSpPr>
        <p:spPr>
          <a:xfrm>
            <a:off x="8205261" y="3404962"/>
            <a:ext cx="716489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altLang="ko-KR" sz="600" dirty="0"/>
              <a:t>Width:          Height:</a:t>
            </a:r>
            <a:endParaRPr lang="ko-KR" altLang="en-US" sz="600" dirty="0"/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BA0E9939-3466-0716-8A34-A143DC185F28}"/>
              </a:ext>
            </a:extLst>
          </p:cNvPr>
          <p:cNvSpPr txBox="1">
            <a:spLocks/>
          </p:cNvSpPr>
          <p:nvPr/>
        </p:nvSpPr>
        <p:spPr>
          <a:xfrm>
            <a:off x="8205261" y="3784779"/>
            <a:ext cx="812655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altLang="ko-KR" sz="600" dirty="0"/>
              <a:t>X:                    Y:               </a:t>
            </a:r>
            <a:endParaRPr lang="ko-KR" altLang="en-US" sz="600" dirty="0"/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42B6B13F-2814-23CB-AE43-7C75286DF2DC}"/>
              </a:ext>
            </a:extLst>
          </p:cNvPr>
          <p:cNvSpPr txBox="1">
            <a:spLocks/>
          </p:cNvSpPr>
          <p:nvPr/>
        </p:nvSpPr>
        <p:spPr>
          <a:xfrm>
            <a:off x="8205261" y="3877486"/>
            <a:ext cx="716489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altLang="ko-KR" sz="600" dirty="0"/>
              <a:t>Width:          Height:</a:t>
            </a:r>
            <a:endParaRPr lang="ko-KR" altLang="en-US" sz="600" dirty="0"/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2C1BF13F-DB07-DEFE-6420-6D9257657496}"/>
              </a:ext>
            </a:extLst>
          </p:cNvPr>
          <p:cNvSpPr txBox="1">
            <a:spLocks/>
          </p:cNvSpPr>
          <p:nvPr/>
        </p:nvSpPr>
        <p:spPr>
          <a:xfrm>
            <a:off x="8205261" y="4238932"/>
            <a:ext cx="812655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altLang="ko-KR" sz="600" dirty="0"/>
              <a:t>X:                    Y:               </a:t>
            </a:r>
            <a:endParaRPr lang="ko-KR" altLang="en-US" sz="600" dirty="0"/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9E55DA8D-F068-5159-0815-21DADBFBCDF4}"/>
              </a:ext>
            </a:extLst>
          </p:cNvPr>
          <p:cNvSpPr txBox="1">
            <a:spLocks/>
          </p:cNvSpPr>
          <p:nvPr/>
        </p:nvSpPr>
        <p:spPr>
          <a:xfrm>
            <a:off x="8205261" y="4331639"/>
            <a:ext cx="716489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altLang="ko-KR" sz="600" dirty="0"/>
              <a:t>Width:          Height:</a:t>
            </a:r>
            <a:endParaRPr lang="ko-KR" altLang="en-US" sz="600" dirty="0"/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B09E6BB0-8906-8C60-D379-01393F30C3CA}"/>
              </a:ext>
            </a:extLst>
          </p:cNvPr>
          <p:cNvSpPr txBox="1">
            <a:spLocks/>
          </p:cNvSpPr>
          <p:nvPr/>
        </p:nvSpPr>
        <p:spPr>
          <a:xfrm>
            <a:off x="8205261" y="3512470"/>
            <a:ext cx="716489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altLang="ko-KR" sz="600" dirty="0"/>
              <a:t>Confidence:   %</a:t>
            </a:r>
            <a:endParaRPr lang="ko-KR" altLang="en-US" sz="600" dirty="0"/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5E097A2D-2098-8275-F0B2-544EC3B39CA9}"/>
              </a:ext>
            </a:extLst>
          </p:cNvPr>
          <p:cNvSpPr txBox="1">
            <a:spLocks/>
          </p:cNvSpPr>
          <p:nvPr/>
        </p:nvSpPr>
        <p:spPr>
          <a:xfrm>
            <a:off x="8205261" y="3964452"/>
            <a:ext cx="716489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altLang="ko-KR" sz="600" dirty="0"/>
              <a:t>Confidence:   %</a:t>
            </a:r>
            <a:endParaRPr lang="ko-KR" altLang="en-US" sz="600" dirty="0"/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50289F4F-5136-52BC-EC17-9D383F1BF483}"/>
              </a:ext>
            </a:extLst>
          </p:cNvPr>
          <p:cNvSpPr txBox="1">
            <a:spLocks/>
          </p:cNvSpPr>
          <p:nvPr/>
        </p:nvSpPr>
        <p:spPr>
          <a:xfrm>
            <a:off x="8205261" y="4421588"/>
            <a:ext cx="716489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altLang="ko-KR" sz="600" dirty="0"/>
              <a:t>Confidence:   %</a:t>
            </a:r>
            <a:endParaRPr lang="ko-KR" altLang="en-US" sz="600" dirty="0"/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76F3E9F5-A162-05BF-4FDB-94B09042069B}"/>
              </a:ext>
            </a:extLst>
          </p:cNvPr>
          <p:cNvSpPr txBox="1">
            <a:spLocks/>
          </p:cNvSpPr>
          <p:nvPr/>
        </p:nvSpPr>
        <p:spPr>
          <a:xfrm>
            <a:off x="5359537" y="1310237"/>
            <a:ext cx="325410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b="1" dirty="0"/>
              <a:t>교량 정보</a:t>
            </a:r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44C68C32-0F42-214E-E8DF-93BB3DC4F060}"/>
              </a:ext>
            </a:extLst>
          </p:cNvPr>
          <p:cNvSpPr txBox="1">
            <a:spLocks/>
          </p:cNvSpPr>
          <p:nvPr/>
        </p:nvSpPr>
        <p:spPr>
          <a:xfrm>
            <a:off x="5375158" y="3122440"/>
            <a:ext cx="325410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b="1" dirty="0"/>
              <a:t>교량 정보</a:t>
            </a:r>
          </a:p>
        </p:txBody>
      </p:sp>
      <p:sp>
        <p:nvSpPr>
          <p:cNvPr id="205" name="사각형: 둥근 모서리 204">
            <a:extLst>
              <a:ext uri="{FF2B5EF4-FFF2-40B4-BE49-F238E27FC236}">
                <a16:creationId xmlns:a16="http://schemas.microsoft.com/office/drawing/2014/main" id="{77581B23-7045-797E-FAA8-A8E637522979}"/>
              </a:ext>
            </a:extLst>
          </p:cNvPr>
          <p:cNvSpPr>
            <a:spLocks/>
          </p:cNvSpPr>
          <p:nvPr/>
        </p:nvSpPr>
        <p:spPr>
          <a:xfrm>
            <a:off x="3288417" y="2028867"/>
            <a:ext cx="2409067" cy="704647"/>
          </a:xfrm>
          <a:prstGeom prst="roundRect">
            <a:avLst>
              <a:gd name="adj" fmla="val 4064"/>
            </a:avLst>
          </a:prstGeom>
          <a:noFill/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6" name="TextBox 205">
            <a:extLst>
              <a:ext uri="{FF2B5EF4-FFF2-40B4-BE49-F238E27FC236}">
                <a16:creationId xmlns:a16="http://schemas.microsoft.com/office/drawing/2014/main" id="{852D8D9E-0AD4-C5D8-9BA3-417FEA822458}"/>
              </a:ext>
            </a:extLst>
          </p:cNvPr>
          <p:cNvSpPr txBox="1">
            <a:spLocks/>
          </p:cNvSpPr>
          <p:nvPr/>
        </p:nvSpPr>
        <p:spPr>
          <a:xfrm>
            <a:off x="5282593" y="2053243"/>
            <a:ext cx="402354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b="1"/>
              <a:t>이벤트 목록</a:t>
            </a:r>
            <a:endParaRPr lang="ko-KR" altLang="en-US" sz="600" b="1" dirty="0"/>
          </a:p>
        </p:txBody>
      </p:sp>
      <p:sp>
        <p:nvSpPr>
          <p:cNvPr id="207" name="이등변 삼각형 206">
            <a:extLst>
              <a:ext uri="{FF2B5EF4-FFF2-40B4-BE49-F238E27FC236}">
                <a16:creationId xmlns:a16="http://schemas.microsoft.com/office/drawing/2014/main" id="{C17845DB-6721-7782-D7DB-94452B5DD1B3}"/>
              </a:ext>
            </a:extLst>
          </p:cNvPr>
          <p:cNvSpPr/>
          <p:nvPr/>
        </p:nvSpPr>
        <p:spPr>
          <a:xfrm rot="16200000">
            <a:off x="3354860" y="2072518"/>
            <a:ext cx="74818" cy="77972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8" name="이등변 삼각형 207">
            <a:extLst>
              <a:ext uri="{FF2B5EF4-FFF2-40B4-BE49-F238E27FC236}">
                <a16:creationId xmlns:a16="http://schemas.microsoft.com/office/drawing/2014/main" id="{4677A380-3BDF-B073-2608-7B009144249D}"/>
              </a:ext>
            </a:extLst>
          </p:cNvPr>
          <p:cNvSpPr/>
          <p:nvPr/>
        </p:nvSpPr>
        <p:spPr>
          <a:xfrm rot="5400000" flipH="1">
            <a:off x="3946892" y="2072518"/>
            <a:ext cx="74818" cy="77972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9" name="TextBox 208">
            <a:extLst>
              <a:ext uri="{FF2B5EF4-FFF2-40B4-BE49-F238E27FC236}">
                <a16:creationId xmlns:a16="http://schemas.microsoft.com/office/drawing/2014/main" id="{741EF20C-859D-9E63-74D6-A5966B7BF477}"/>
              </a:ext>
            </a:extLst>
          </p:cNvPr>
          <p:cNvSpPr txBox="1">
            <a:spLocks/>
          </p:cNvSpPr>
          <p:nvPr/>
        </p:nvSpPr>
        <p:spPr>
          <a:xfrm>
            <a:off x="3472140" y="2063318"/>
            <a:ext cx="438125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US" altLang="ko-KR" sz="600" dirty="0"/>
              <a:t>YY/MM/DD</a:t>
            </a:r>
            <a:endParaRPr lang="ko-KR" altLang="en-US" sz="600" dirty="0"/>
          </a:p>
        </p:txBody>
      </p:sp>
      <p:cxnSp>
        <p:nvCxnSpPr>
          <p:cNvPr id="211" name="직선 연결선 210">
            <a:extLst>
              <a:ext uri="{FF2B5EF4-FFF2-40B4-BE49-F238E27FC236}">
                <a16:creationId xmlns:a16="http://schemas.microsoft.com/office/drawing/2014/main" id="{1269E008-3029-5935-87E3-AD878D94481C}"/>
              </a:ext>
            </a:extLst>
          </p:cNvPr>
          <p:cNvCxnSpPr/>
          <p:nvPr/>
        </p:nvCxnSpPr>
        <p:spPr>
          <a:xfrm>
            <a:off x="3375080" y="2211775"/>
            <a:ext cx="223182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2" name="직선 연결선 211">
            <a:extLst>
              <a:ext uri="{FF2B5EF4-FFF2-40B4-BE49-F238E27FC236}">
                <a16:creationId xmlns:a16="http://schemas.microsoft.com/office/drawing/2014/main" id="{D13CD9A4-6F95-CC6C-58EC-C14CA3811937}"/>
              </a:ext>
            </a:extLst>
          </p:cNvPr>
          <p:cNvCxnSpPr/>
          <p:nvPr/>
        </p:nvCxnSpPr>
        <p:spPr>
          <a:xfrm>
            <a:off x="3375080" y="2324405"/>
            <a:ext cx="223182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3" name="직선 연결선 212">
            <a:extLst>
              <a:ext uri="{FF2B5EF4-FFF2-40B4-BE49-F238E27FC236}">
                <a16:creationId xmlns:a16="http://schemas.microsoft.com/office/drawing/2014/main" id="{20414468-9EB1-EFE5-1E9D-3FAB502DB356}"/>
              </a:ext>
            </a:extLst>
          </p:cNvPr>
          <p:cNvCxnSpPr>
            <a:cxnSpLocks/>
          </p:cNvCxnSpPr>
          <p:nvPr/>
        </p:nvCxnSpPr>
        <p:spPr>
          <a:xfrm>
            <a:off x="3844253" y="2211775"/>
            <a:ext cx="0" cy="45713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5" name="직선 연결선 214">
            <a:extLst>
              <a:ext uri="{FF2B5EF4-FFF2-40B4-BE49-F238E27FC236}">
                <a16:creationId xmlns:a16="http://schemas.microsoft.com/office/drawing/2014/main" id="{1A214C75-AFDE-C98F-B828-3278917E97CC}"/>
              </a:ext>
            </a:extLst>
          </p:cNvPr>
          <p:cNvCxnSpPr>
            <a:cxnSpLocks/>
          </p:cNvCxnSpPr>
          <p:nvPr/>
        </p:nvCxnSpPr>
        <p:spPr>
          <a:xfrm>
            <a:off x="4163310" y="2211775"/>
            <a:ext cx="0" cy="45713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6" name="직선 연결선 215">
            <a:extLst>
              <a:ext uri="{FF2B5EF4-FFF2-40B4-BE49-F238E27FC236}">
                <a16:creationId xmlns:a16="http://schemas.microsoft.com/office/drawing/2014/main" id="{35E7F31A-65E3-47BF-9503-48639FA310EF}"/>
              </a:ext>
            </a:extLst>
          </p:cNvPr>
          <p:cNvCxnSpPr>
            <a:cxnSpLocks/>
          </p:cNvCxnSpPr>
          <p:nvPr/>
        </p:nvCxnSpPr>
        <p:spPr>
          <a:xfrm>
            <a:off x="4365847" y="2211520"/>
            <a:ext cx="0" cy="45713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7" name="직선 연결선 216">
            <a:extLst>
              <a:ext uri="{FF2B5EF4-FFF2-40B4-BE49-F238E27FC236}">
                <a16:creationId xmlns:a16="http://schemas.microsoft.com/office/drawing/2014/main" id="{61980E20-61C6-1C81-736E-E620AC311DA9}"/>
              </a:ext>
            </a:extLst>
          </p:cNvPr>
          <p:cNvCxnSpPr>
            <a:cxnSpLocks/>
          </p:cNvCxnSpPr>
          <p:nvPr/>
        </p:nvCxnSpPr>
        <p:spPr>
          <a:xfrm>
            <a:off x="4563482" y="2211520"/>
            <a:ext cx="0" cy="45713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8" name="직선 연결선 217">
            <a:extLst>
              <a:ext uri="{FF2B5EF4-FFF2-40B4-BE49-F238E27FC236}">
                <a16:creationId xmlns:a16="http://schemas.microsoft.com/office/drawing/2014/main" id="{B2968343-2C01-AC0A-44E9-6BA5127BDB57}"/>
              </a:ext>
            </a:extLst>
          </p:cNvPr>
          <p:cNvCxnSpPr>
            <a:cxnSpLocks/>
          </p:cNvCxnSpPr>
          <p:nvPr/>
        </p:nvCxnSpPr>
        <p:spPr>
          <a:xfrm>
            <a:off x="4873018" y="2211775"/>
            <a:ext cx="0" cy="45713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4" name="직선 연결선 223">
            <a:extLst>
              <a:ext uri="{FF2B5EF4-FFF2-40B4-BE49-F238E27FC236}">
                <a16:creationId xmlns:a16="http://schemas.microsoft.com/office/drawing/2014/main" id="{1A04C08D-A022-76FE-BD68-985E3664D1D3}"/>
              </a:ext>
            </a:extLst>
          </p:cNvPr>
          <p:cNvCxnSpPr/>
          <p:nvPr/>
        </p:nvCxnSpPr>
        <p:spPr>
          <a:xfrm>
            <a:off x="3375080" y="2668911"/>
            <a:ext cx="223182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5" name="TextBox 224">
            <a:extLst>
              <a:ext uri="{FF2B5EF4-FFF2-40B4-BE49-F238E27FC236}">
                <a16:creationId xmlns:a16="http://schemas.microsoft.com/office/drawing/2014/main" id="{C99C5A2B-D590-B921-09CF-2E61E735EA23}"/>
              </a:ext>
            </a:extLst>
          </p:cNvPr>
          <p:cNvSpPr txBox="1">
            <a:spLocks/>
          </p:cNvSpPr>
          <p:nvPr/>
        </p:nvSpPr>
        <p:spPr>
          <a:xfrm>
            <a:off x="3523526" y="2223386"/>
            <a:ext cx="153888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/>
              <a:t>시간</a:t>
            </a:r>
          </a:p>
        </p:txBody>
      </p:sp>
      <p:sp>
        <p:nvSpPr>
          <p:cNvPr id="226" name="TextBox 225">
            <a:extLst>
              <a:ext uri="{FF2B5EF4-FFF2-40B4-BE49-F238E27FC236}">
                <a16:creationId xmlns:a16="http://schemas.microsoft.com/office/drawing/2014/main" id="{AC9E2971-6DF2-C2B0-762A-D82DF8E584B2}"/>
              </a:ext>
            </a:extLst>
          </p:cNvPr>
          <p:cNvSpPr txBox="1">
            <a:spLocks/>
          </p:cNvSpPr>
          <p:nvPr/>
        </p:nvSpPr>
        <p:spPr>
          <a:xfrm>
            <a:off x="3922954" y="2223386"/>
            <a:ext cx="153888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/>
              <a:t>위치</a:t>
            </a:r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CEDB6A22-5CAA-9BE5-9503-E6A4855F14B8}"/>
              </a:ext>
            </a:extLst>
          </p:cNvPr>
          <p:cNvSpPr txBox="1">
            <a:spLocks/>
          </p:cNvSpPr>
          <p:nvPr/>
        </p:nvSpPr>
        <p:spPr>
          <a:xfrm>
            <a:off x="4257043" y="2223386"/>
            <a:ext cx="40076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altLang="ko-KR" sz="600" dirty="0"/>
              <a:t>X</a:t>
            </a:r>
            <a:endParaRPr lang="ko-KR" altLang="en-US" sz="600" dirty="0"/>
          </a:p>
        </p:txBody>
      </p:sp>
      <p:sp>
        <p:nvSpPr>
          <p:cNvPr id="228" name="TextBox 227">
            <a:extLst>
              <a:ext uri="{FF2B5EF4-FFF2-40B4-BE49-F238E27FC236}">
                <a16:creationId xmlns:a16="http://schemas.microsoft.com/office/drawing/2014/main" id="{D101CD7A-87B4-AAD3-E222-F1525ABC04D9}"/>
              </a:ext>
            </a:extLst>
          </p:cNvPr>
          <p:cNvSpPr txBox="1">
            <a:spLocks/>
          </p:cNvSpPr>
          <p:nvPr/>
        </p:nvSpPr>
        <p:spPr>
          <a:xfrm>
            <a:off x="4463113" y="2223386"/>
            <a:ext cx="36870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altLang="ko-KR" sz="600" dirty="0"/>
              <a:t>Y</a:t>
            </a:r>
            <a:endParaRPr lang="ko-KR" altLang="en-US" sz="600" dirty="0"/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AD416598-E512-0EF3-EC21-A074850D9AD6}"/>
              </a:ext>
            </a:extLst>
          </p:cNvPr>
          <p:cNvSpPr txBox="1">
            <a:spLocks/>
          </p:cNvSpPr>
          <p:nvPr/>
        </p:nvSpPr>
        <p:spPr>
          <a:xfrm>
            <a:off x="4635293" y="2223386"/>
            <a:ext cx="192360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altLang="ko-KR" sz="600" dirty="0"/>
              <a:t>Width</a:t>
            </a:r>
            <a:endParaRPr lang="ko-KR" altLang="en-US" sz="600" dirty="0"/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ABCF8E65-E759-5C3D-2E45-808460A48E6F}"/>
              </a:ext>
            </a:extLst>
          </p:cNvPr>
          <p:cNvSpPr txBox="1">
            <a:spLocks/>
          </p:cNvSpPr>
          <p:nvPr/>
        </p:nvSpPr>
        <p:spPr>
          <a:xfrm>
            <a:off x="4923695" y="2223386"/>
            <a:ext cx="206788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altLang="ko-KR" sz="600" dirty="0"/>
              <a:t>Height</a:t>
            </a:r>
            <a:endParaRPr lang="ko-KR" altLang="en-US" sz="600" dirty="0"/>
          </a:p>
        </p:txBody>
      </p:sp>
      <p:cxnSp>
        <p:nvCxnSpPr>
          <p:cNvPr id="231" name="직선 연결선 230">
            <a:extLst>
              <a:ext uri="{FF2B5EF4-FFF2-40B4-BE49-F238E27FC236}">
                <a16:creationId xmlns:a16="http://schemas.microsoft.com/office/drawing/2014/main" id="{3F39F50F-F521-6DD7-5A90-FCBF07177775}"/>
              </a:ext>
            </a:extLst>
          </p:cNvPr>
          <p:cNvCxnSpPr>
            <a:cxnSpLocks/>
          </p:cNvCxnSpPr>
          <p:nvPr/>
        </p:nvCxnSpPr>
        <p:spPr>
          <a:xfrm>
            <a:off x="5174131" y="2211775"/>
            <a:ext cx="0" cy="45713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2" name="TextBox 231">
            <a:extLst>
              <a:ext uri="{FF2B5EF4-FFF2-40B4-BE49-F238E27FC236}">
                <a16:creationId xmlns:a16="http://schemas.microsoft.com/office/drawing/2014/main" id="{0D263B20-BDA2-558B-CEBF-D423619C4DF9}"/>
              </a:ext>
            </a:extLst>
          </p:cNvPr>
          <p:cNvSpPr txBox="1">
            <a:spLocks/>
          </p:cNvSpPr>
          <p:nvPr/>
        </p:nvSpPr>
        <p:spPr>
          <a:xfrm>
            <a:off x="5213226" y="2223386"/>
            <a:ext cx="352661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altLang="ko-KR" sz="600" dirty="0"/>
              <a:t>Confidence</a:t>
            </a:r>
            <a:endParaRPr lang="ko-KR" altLang="en-US" sz="600" dirty="0"/>
          </a:p>
        </p:txBody>
      </p:sp>
      <p:sp>
        <p:nvSpPr>
          <p:cNvPr id="233" name="사각형: 둥근 모서리 232">
            <a:extLst>
              <a:ext uri="{FF2B5EF4-FFF2-40B4-BE49-F238E27FC236}">
                <a16:creationId xmlns:a16="http://schemas.microsoft.com/office/drawing/2014/main" id="{F165E038-4E98-7399-4C86-40325261AE50}"/>
              </a:ext>
            </a:extLst>
          </p:cNvPr>
          <p:cNvSpPr>
            <a:spLocks/>
          </p:cNvSpPr>
          <p:nvPr/>
        </p:nvSpPr>
        <p:spPr>
          <a:xfrm>
            <a:off x="3288417" y="3828686"/>
            <a:ext cx="2409067" cy="704647"/>
          </a:xfrm>
          <a:prstGeom prst="roundRect">
            <a:avLst>
              <a:gd name="adj" fmla="val 4064"/>
            </a:avLst>
          </a:prstGeom>
          <a:noFill/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38E5A24E-D53A-3298-35C4-B290BA24C089}"/>
              </a:ext>
            </a:extLst>
          </p:cNvPr>
          <p:cNvSpPr txBox="1">
            <a:spLocks/>
          </p:cNvSpPr>
          <p:nvPr/>
        </p:nvSpPr>
        <p:spPr>
          <a:xfrm>
            <a:off x="5282593" y="3853062"/>
            <a:ext cx="402354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b="1"/>
              <a:t>이벤트 목록</a:t>
            </a:r>
            <a:endParaRPr lang="ko-KR" altLang="en-US" sz="600" b="1" dirty="0"/>
          </a:p>
        </p:txBody>
      </p:sp>
      <p:sp>
        <p:nvSpPr>
          <p:cNvPr id="235" name="이등변 삼각형 234">
            <a:extLst>
              <a:ext uri="{FF2B5EF4-FFF2-40B4-BE49-F238E27FC236}">
                <a16:creationId xmlns:a16="http://schemas.microsoft.com/office/drawing/2014/main" id="{AB65BBB8-0356-B8B0-D4D6-F45FB70ADE08}"/>
              </a:ext>
            </a:extLst>
          </p:cNvPr>
          <p:cNvSpPr/>
          <p:nvPr/>
        </p:nvSpPr>
        <p:spPr>
          <a:xfrm rot="16200000">
            <a:off x="3354860" y="3872337"/>
            <a:ext cx="74818" cy="77972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6" name="이등변 삼각형 235">
            <a:extLst>
              <a:ext uri="{FF2B5EF4-FFF2-40B4-BE49-F238E27FC236}">
                <a16:creationId xmlns:a16="http://schemas.microsoft.com/office/drawing/2014/main" id="{66DD0B2A-3844-255B-2A96-375C6AFBDE12}"/>
              </a:ext>
            </a:extLst>
          </p:cNvPr>
          <p:cNvSpPr/>
          <p:nvPr/>
        </p:nvSpPr>
        <p:spPr>
          <a:xfrm rot="5400000" flipH="1">
            <a:off x="3946892" y="3872337"/>
            <a:ext cx="74818" cy="77972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1832B6C6-EF25-A1F0-FB65-6D59D493C5C7}"/>
              </a:ext>
            </a:extLst>
          </p:cNvPr>
          <p:cNvSpPr txBox="1">
            <a:spLocks/>
          </p:cNvSpPr>
          <p:nvPr/>
        </p:nvSpPr>
        <p:spPr>
          <a:xfrm>
            <a:off x="3472140" y="3863137"/>
            <a:ext cx="438125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US" altLang="ko-KR" sz="600" dirty="0"/>
              <a:t>YY/MM/DD</a:t>
            </a:r>
            <a:endParaRPr lang="ko-KR" altLang="en-US" sz="600" dirty="0"/>
          </a:p>
        </p:txBody>
      </p:sp>
      <p:cxnSp>
        <p:nvCxnSpPr>
          <p:cNvPr id="238" name="직선 연결선 237">
            <a:extLst>
              <a:ext uri="{FF2B5EF4-FFF2-40B4-BE49-F238E27FC236}">
                <a16:creationId xmlns:a16="http://schemas.microsoft.com/office/drawing/2014/main" id="{E597A05A-11FF-1334-9A2A-F94C816BD049}"/>
              </a:ext>
            </a:extLst>
          </p:cNvPr>
          <p:cNvCxnSpPr/>
          <p:nvPr/>
        </p:nvCxnSpPr>
        <p:spPr>
          <a:xfrm>
            <a:off x="3375080" y="4011594"/>
            <a:ext cx="223182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9" name="직선 연결선 238">
            <a:extLst>
              <a:ext uri="{FF2B5EF4-FFF2-40B4-BE49-F238E27FC236}">
                <a16:creationId xmlns:a16="http://schemas.microsoft.com/office/drawing/2014/main" id="{6ACEC5F8-EAB4-A937-2E6A-001BA3F8289F}"/>
              </a:ext>
            </a:extLst>
          </p:cNvPr>
          <p:cNvCxnSpPr/>
          <p:nvPr/>
        </p:nvCxnSpPr>
        <p:spPr>
          <a:xfrm>
            <a:off x="3375080" y="4124224"/>
            <a:ext cx="223182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0" name="직선 연결선 239">
            <a:extLst>
              <a:ext uri="{FF2B5EF4-FFF2-40B4-BE49-F238E27FC236}">
                <a16:creationId xmlns:a16="http://schemas.microsoft.com/office/drawing/2014/main" id="{8770C329-85C2-710E-1FFE-149F5E21BA96}"/>
              </a:ext>
            </a:extLst>
          </p:cNvPr>
          <p:cNvCxnSpPr>
            <a:cxnSpLocks/>
          </p:cNvCxnSpPr>
          <p:nvPr/>
        </p:nvCxnSpPr>
        <p:spPr>
          <a:xfrm>
            <a:off x="3844253" y="4011594"/>
            <a:ext cx="0" cy="45713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1" name="직선 연결선 240">
            <a:extLst>
              <a:ext uri="{FF2B5EF4-FFF2-40B4-BE49-F238E27FC236}">
                <a16:creationId xmlns:a16="http://schemas.microsoft.com/office/drawing/2014/main" id="{287B5A44-230A-5FC9-5CC8-3BD89C92AE72}"/>
              </a:ext>
            </a:extLst>
          </p:cNvPr>
          <p:cNvCxnSpPr>
            <a:cxnSpLocks/>
          </p:cNvCxnSpPr>
          <p:nvPr/>
        </p:nvCxnSpPr>
        <p:spPr>
          <a:xfrm>
            <a:off x="4163310" y="4011594"/>
            <a:ext cx="0" cy="45713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2" name="직선 연결선 241">
            <a:extLst>
              <a:ext uri="{FF2B5EF4-FFF2-40B4-BE49-F238E27FC236}">
                <a16:creationId xmlns:a16="http://schemas.microsoft.com/office/drawing/2014/main" id="{A71C859F-E4B5-850E-1D66-67FFA9601AE9}"/>
              </a:ext>
            </a:extLst>
          </p:cNvPr>
          <p:cNvCxnSpPr>
            <a:cxnSpLocks/>
          </p:cNvCxnSpPr>
          <p:nvPr/>
        </p:nvCxnSpPr>
        <p:spPr>
          <a:xfrm>
            <a:off x="4365847" y="4011339"/>
            <a:ext cx="0" cy="45713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3" name="직선 연결선 242">
            <a:extLst>
              <a:ext uri="{FF2B5EF4-FFF2-40B4-BE49-F238E27FC236}">
                <a16:creationId xmlns:a16="http://schemas.microsoft.com/office/drawing/2014/main" id="{FC171EA1-3031-43D2-E3AC-A0527D9C0351}"/>
              </a:ext>
            </a:extLst>
          </p:cNvPr>
          <p:cNvCxnSpPr>
            <a:cxnSpLocks/>
          </p:cNvCxnSpPr>
          <p:nvPr/>
        </p:nvCxnSpPr>
        <p:spPr>
          <a:xfrm>
            <a:off x="4563482" y="4011339"/>
            <a:ext cx="0" cy="45713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4" name="직선 연결선 243">
            <a:extLst>
              <a:ext uri="{FF2B5EF4-FFF2-40B4-BE49-F238E27FC236}">
                <a16:creationId xmlns:a16="http://schemas.microsoft.com/office/drawing/2014/main" id="{014F9634-1D9B-3378-1C2F-B4BA63D5A5AC}"/>
              </a:ext>
            </a:extLst>
          </p:cNvPr>
          <p:cNvCxnSpPr>
            <a:cxnSpLocks/>
          </p:cNvCxnSpPr>
          <p:nvPr/>
        </p:nvCxnSpPr>
        <p:spPr>
          <a:xfrm>
            <a:off x="4873018" y="4011594"/>
            <a:ext cx="0" cy="45713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5" name="직선 연결선 244">
            <a:extLst>
              <a:ext uri="{FF2B5EF4-FFF2-40B4-BE49-F238E27FC236}">
                <a16:creationId xmlns:a16="http://schemas.microsoft.com/office/drawing/2014/main" id="{6D4BE39A-A5A8-8590-FC09-92BA38CCEEC3}"/>
              </a:ext>
            </a:extLst>
          </p:cNvPr>
          <p:cNvCxnSpPr/>
          <p:nvPr/>
        </p:nvCxnSpPr>
        <p:spPr>
          <a:xfrm>
            <a:off x="3375080" y="4468730"/>
            <a:ext cx="223182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6" name="TextBox 245">
            <a:extLst>
              <a:ext uri="{FF2B5EF4-FFF2-40B4-BE49-F238E27FC236}">
                <a16:creationId xmlns:a16="http://schemas.microsoft.com/office/drawing/2014/main" id="{C5683E7D-10EC-3ABF-97D9-1C1599C4252F}"/>
              </a:ext>
            </a:extLst>
          </p:cNvPr>
          <p:cNvSpPr txBox="1">
            <a:spLocks/>
          </p:cNvSpPr>
          <p:nvPr/>
        </p:nvSpPr>
        <p:spPr>
          <a:xfrm>
            <a:off x="3523526" y="4023205"/>
            <a:ext cx="153888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/>
              <a:t>시간</a:t>
            </a:r>
          </a:p>
        </p:txBody>
      </p:sp>
      <p:sp>
        <p:nvSpPr>
          <p:cNvPr id="247" name="TextBox 246">
            <a:extLst>
              <a:ext uri="{FF2B5EF4-FFF2-40B4-BE49-F238E27FC236}">
                <a16:creationId xmlns:a16="http://schemas.microsoft.com/office/drawing/2014/main" id="{AFA75C94-B4B5-8D1A-C577-7C6A59FFD2AD}"/>
              </a:ext>
            </a:extLst>
          </p:cNvPr>
          <p:cNvSpPr txBox="1">
            <a:spLocks/>
          </p:cNvSpPr>
          <p:nvPr/>
        </p:nvSpPr>
        <p:spPr>
          <a:xfrm>
            <a:off x="3922954" y="4023205"/>
            <a:ext cx="153888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/>
              <a:t>위치</a:t>
            </a:r>
          </a:p>
        </p:txBody>
      </p:sp>
      <p:sp>
        <p:nvSpPr>
          <p:cNvPr id="248" name="TextBox 247">
            <a:extLst>
              <a:ext uri="{FF2B5EF4-FFF2-40B4-BE49-F238E27FC236}">
                <a16:creationId xmlns:a16="http://schemas.microsoft.com/office/drawing/2014/main" id="{393AC98E-8CCA-5BCD-3B4A-12258D4E1BCD}"/>
              </a:ext>
            </a:extLst>
          </p:cNvPr>
          <p:cNvSpPr txBox="1">
            <a:spLocks/>
          </p:cNvSpPr>
          <p:nvPr/>
        </p:nvSpPr>
        <p:spPr>
          <a:xfrm>
            <a:off x="4257043" y="4023205"/>
            <a:ext cx="40076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altLang="ko-KR" sz="600" dirty="0"/>
              <a:t>X</a:t>
            </a:r>
            <a:endParaRPr lang="ko-KR" altLang="en-US" sz="600" dirty="0"/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id="{44176410-2C3A-2A45-31AE-2D942DE4FA18}"/>
              </a:ext>
            </a:extLst>
          </p:cNvPr>
          <p:cNvSpPr txBox="1">
            <a:spLocks/>
          </p:cNvSpPr>
          <p:nvPr/>
        </p:nvSpPr>
        <p:spPr>
          <a:xfrm>
            <a:off x="4463113" y="4023205"/>
            <a:ext cx="36870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altLang="ko-KR" sz="600" dirty="0"/>
              <a:t>Y</a:t>
            </a:r>
            <a:endParaRPr lang="ko-KR" altLang="en-US" sz="600" dirty="0"/>
          </a:p>
        </p:txBody>
      </p:sp>
      <p:sp>
        <p:nvSpPr>
          <p:cNvPr id="250" name="TextBox 249">
            <a:extLst>
              <a:ext uri="{FF2B5EF4-FFF2-40B4-BE49-F238E27FC236}">
                <a16:creationId xmlns:a16="http://schemas.microsoft.com/office/drawing/2014/main" id="{3661A0E7-9791-58A7-A571-589D3B43C953}"/>
              </a:ext>
            </a:extLst>
          </p:cNvPr>
          <p:cNvSpPr txBox="1">
            <a:spLocks/>
          </p:cNvSpPr>
          <p:nvPr/>
        </p:nvSpPr>
        <p:spPr>
          <a:xfrm>
            <a:off x="4635293" y="4023205"/>
            <a:ext cx="192360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altLang="ko-KR" sz="600" dirty="0"/>
              <a:t>Width</a:t>
            </a:r>
            <a:endParaRPr lang="ko-KR" altLang="en-US" sz="600" dirty="0"/>
          </a:p>
        </p:txBody>
      </p:sp>
      <p:sp>
        <p:nvSpPr>
          <p:cNvPr id="251" name="TextBox 250">
            <a:extLst>
              <a:ext uri="{FF2B5EF4-FFF2-40B4-BE49-F238E27FC236}">
                <a16:creationId xmlns:a16="http://schemas.microsoft.com/office/drawing/2014/main" id="{28E8BC7B-0513-CFA7-0A29-F5861F93A883}"/>
              </a:ext>
            </a:extLst>
          </p:cNvPr>
          <p:cNvSpPr txBox="1">
            <a:spLocks/>
          </p:cNvSpPr>
          <p:nvPr/>
        </p:nvSpPr>
        <p:spPr>
          <a:xfrm>
            <a:off x="4923695" y="4023205"/>
            <a:ext cx="206788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altLang="ko-KR" sz="600" dirty="0"/>
              <a:t>Height</a:t>
            </a:r>
            <a:endParaRPr lang="ko-KR" altLang="en-US" sz="600" dirty="0"/>
          </a:p>
        </p:txBody>
      </p:sp>
      <p:cxnSp>
        <p:nvCxnSpPr>
          <p:cNvPr id="252" name="직선 연결선 251">
            <a:extLst>
              <a:ext uri="{FF2B5EF4-FFF2-40B4-BE49-F238E27FC236}">
                <a16:creationId xmlns:a16="http://schemas.microsoft.com/office/drawing/2014/main" id="{60BDFC60-EDBC-F232-5A6A-3D74A087A8A6}"/>
              </a:ext>
            </a:extLst>
          </p:cNvPr>
          <p:cNvCxnSpPr>
            <a:cxnSpLocks/>
          </p:cNvCxnSpPr>
          <p:nvPr/>
        </p:nvCxnSpPr>
        <p:spPr>
          <a:xfrm>
            <a:off x="5174131" y="4011594"/>
            <a:ext cx="0" cy="45713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3" name="TextBox 252">
            <a:extLst>
              <a:ext uri="{FF2B5EF4-FFF2-40B4-BE49-F238E27FC236}">
                <a16:creationId xmlns:a16="http://schemas.microsoft.com/office/drawing/2014/main" id="{943AA55E-8F76-F19A-F17A-4E712B64D9F6}"/>
              </a:ext>
            </a:extLst>
          </p:cNvPr>
          <p:cNvSpPr txBox="1">
            <a:spLocks/>
          </p:cNvSpPr>
          <p:nvPr/>
        </p:nvSpPr>
        <p:spPr>
          <a:xfrm>
            <a:off x="5213226" y="4023205"/>
            <a:ext cx="352661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altLang="ko-KR" sz="600" dirty="0"/>
              <a:t>Confidence</a:t>
            </a:r>
            <a:endParaRPr lang="ko-KR" altLang="en-US" sz="600" dirty="0"/>
          </a:p>
        </p:txBody>
      </p:sp>
      <p:sp>
        <p:nvSpPr>
          <p:cNvPr id="254" name="타원 253">
            <a:extLst>
              <a:ext uri="{FF2B5EF4-FFF2-40B4-BE49-F238E27FC236}">
                <a16:creationId xmlns:a16="http://schemas.microsoft.com/office/drawing/2014/main" id="{527AB4D7-7942-9027-A2BD-2034A61F41D9}"/>
              </a:ext>
            </a:extLst>
          </p:cNvPr>
          <p:cNvSpPr/>
          <p:nvPr/>
        </p:nvSpPr>
        <p:spPr>
          <a:xfrm>
            <a:off x="2929870" y="588031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600" dirty="0"/>
              <a:t>2</a:t>
            </a:r>
            <a:endParaRPr lang="ko-KR" altLang="en-US" sz="600" dirty="0"/>
          </a:p>
        </p:txBody>
      </p:sp>
      <p:sp>
        <p:nvSpPr>
          <p:cNvPr id="255" name="타원 254">
            <a:extLst>
              <a:ext uri="{FF2B5EF4-FFF2-40B4-BE49-F238E27FC236}">
                <a16:creationId xmlns:a16="http://schemas.microsoft.com/office/drawing/2014/main" id="{3B4CB049-AB1D-AC79-ACE8-6AF346D65B90}"/>
              </a:ext>
            </a:extLst>
          </p:cNvPr>
          <p:cNvSpPr/>
          <p:nvPr/>
        </p:nvSpPr>
        <p:spPr>
          <a:xfrm>
            <a:off x="8137456" y="588031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600" dirty="0"/>
              <a:t>3</a:t>
            </a:r>
            <a:endParaRPr lang="ko-KR" altLang="en-US" sz="600" dirty="0"/>
          </a:p>
        </p:txBody>
      </p:sp>
      <p:sp>
        <p:nvSpPr>
          <p:cNvPr id="256" name="타원 255">
            <a:extLst>
              <a:ext uri="{FF2B5EF4-FFF2-40B4-BE49-F238E27FC236}">
                <a16:creationId xmlns:a16="http://schemas.microsoft.com/office/drawing/2014/main" id="{E3E8C628-8CB4-07CD-422E-8A77FBE88EED}"/>
              </a:ext>
            </a:extLst>
          </p:cNvPr>
          <p:cNvSpPr/>
          <p:nvPr/>
        </p:nvSpPr>
        <p:spPr>
          <a:xfrm>
            <a:off x="8583445" y="588031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600" dirty="0"/>
              <a:t>4</a:t>
            </a:r>
            <a:endParaRPr lang="ko-KR" altLang="en-US" sz="600" dirty="0"/>
          </a:p>
        </p:txBody>
      </p:sp>
      <p:sp>
        <p:nvSpPr>
          <p:cNvPr id="257" name="타원 256">
            <a:extLst>
              <a:ext uri="{FF2B5EF4-FFF2-40B4-BE49-F238E27FC236}">
                <a16:creationId xmlns:a16="http://schemas.microsoft.com/office/drawing/2014/main" id="{CD4B4D20-FA22-7A57-EF70-ECAAA4BA5044}"/>
              </a:ext>
            </a:extLst>
          </p:cNvPr>
          <p:cNvSpPr/>
          <p:nvPr/>
        </p:nvSpPr>
        <p:spPr>
          <a:xfrm>
            <a:off x="1190499" y="3706388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600" dirty="0"/>
              <a:t>8</a:t>
            </a:r>
            <a:endParaRPr lang="ko-KR" altLang="en-US" sz="600" dirty="0"/>
          </a:p>
        </p:txBody>
      </p:sp>
      <p:sp>
        <p:nvSpPr>
          <p:cNvPr id="258" name="타원 257">
            <a:extLst>
              <a:ext uri="{FF2B5EF4-FFF2-40B4-BE49-F238E27FC236}">
                <a16:creationId xmlns:a16="http://schemas.microsoft.com/office/drawing/2014/main" id="{21E27E59-39DD-E064-ED42-AC2BDBF2BEF6}"/>
              </a:ext>
            </a:extLst>
          </p:cNvPr>
          <p:cNvSpPr/>
          <p:nvPr/>
        </p:nvSpPr>
        <p:spPr>
          <a:xfrm>
            <a:off x="337096" y="580387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600" dirty="0"/>
              <a:t>1</a:t>
            </a:r>
            <a:endParaRPr lang="ko-KR" altLang="en-US" sz="600" dirty="0"/>
          </a:p>
        </p:txBody>
      </p:sp>
      <p:sp>
        <p:nvSpPr>
          <p:cNvPr id="259" name="타원 258">
            <a:extLst>
              <a:ext uri="{FF2B5EF4-FFF2-40B4-BE49-F238E27FC236}">
                <a16:creationId xmlns:a16="http://schemas.microsoft.com/office/drawing/2014/main" id="{95BD34EA-2B18-9BF1-2973-319C3FE396F9}"/>
              </a:ext>
            </a:extLst>
          </p:cNvPr>
          <p:cNvSpPr/>
          <p:nvPr/>
        </p:nvSpPr>
        <p:spPr>
          <a:xfrm>
            <a:off x="402677" y="853426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600" dirty="0"/>
              <a:t>5</a:t>
            </a:r>
            <a:endParaRPr lang="ko-KR" altLang="en-US" sz="600" dirty="0"/>
          </a:p>
        </p:txBody>
      </p:sp>
      <p:sp>
        <p:nvSpPr>
          <p:cNvPr id="260" name="타원 259">
            <a:extLst>
              <a:ext uri="{FF2B5EF4-FFF2-40B4-BE49-F238E27FC236}">
                <a16:creationId xmlns:a16="http://schemas.microsoft.com/office/drawing/2014/main" id="{F8332ACB-85FE-6F4C-A18B-E03412598B12}"/>
              </a:ext>
            </a:extLst>
          </p:cNvPr>
          <p:cNvSpPr/>
          <p:nvPr/>
        </p:nvSpPr>
        <p:spPr>
          <a:xfrm>
            <a:off x="3036024" y="821330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600" dirty="0"/>
              <a:t>6</a:t>
            </a:r>
            <a:endParaRPr lang="ko-KR" altLang="en-US" sz="600" dirty="0"/>
          </a:p>
        </p:txBody>
      </p:sp>
      <p:sp>
        <p:nvSpPr>
          <p:cNvPr id="261" name="타원 260">
            <a:extLst>
              <a:ext uri="{FF2B5EF4-FFF2-40B4-BE49-F238E27FC236}">
                <a16:creationId xmlns:a16="http://schemas.microsoft.com/office/drawing/2014/main" id="{78772278-0208-3FB6-7D51-C2F699D04E92}"/>
              </a:ext>
            </a:extLst>
          </p:cNvPr>
          <p:cNvSpPr/>
          <p:nvPr/>
        </p:nvSpPr>
        <p:spPr>
          <a:xfrm>
            <a:off x="5500637" y="980010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600" dirty="0"/>
              <a:t>7</a:t>
            </a:r>
            <a:endParaRPr lang="ko-KR" altLang="en-US" sz="600" dirty="0"/>
          </a:p>
        </p:txBody>
      </p:sp>
    </p:spTree>
    <p:extLst>
      <p:ext uri="{BB962C8B-B14F-4D97-AF65-F5344CB8AC3E}">
        <p14:creationId xmlns:p14="http://schemas.microsoft.com/office/powerpoint/2010/main" val="38621712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자유형: 도형 134">
            <a:extLst>
              <a:ext uri="{FF2B5EF4-FFF2-40B4-BE49-F238E27FC236}">
                <a16:creationId xmlns:a16="http://schemas.microsoft.com/office/drawing/2014/main" id="{51BF79F8-B8FC-7B93-8382-2476A1B14EC1}"/>
              </a:ext>
            </a:extLst>
          </p:cNvPr>
          <p:cNvSpPr/>
          <p:nvPr/>
        </p:nvSpPr>
        <p:spPr>
          <a:xfrm>
            <a:off x="5984003" y="4528499"/>
            <a:ext cx="2825074" cy="1291328"/>
          </a:xfrm>
          <a:custGeom>
            <a:avLst/>
            <a:gdLst>
              <a:gd name="connsiteX0" fmla="*/ 270339 w 3027500"/>
              <a:gd name="connsiteY0" fmla="*/ 0 h 1291328"/>
              <a:gd name="connsiteX1" fmla="*/ 5094 w 3027500"/>
              <a:gd name="connsiteY1" fmla="*/ 132623 h 1291328"/>
              <a:gd name="connsiteX2" fmla="*/ 144697 w 3027500"/>
              <a:gd name="connsiteY2" fmla="*/ 279206 h 1291328"/>
              <a:gd name="connsiteX3" fmla="*/ 710089 w 3027500"/>
              <a:gd name="connsiteY3" fmla="*/ 579352 h 1291328"/>
              <a:gd name="connsiteX4" fmla="*/ 2085179 w 3027500"/>
              <a:gd name="connsiteY4" fmla="*/ 1047023 h 1291328"/>
              <a:gd name="connsiteX5" fmla="*/ 3027500 w 3027500"/>
              <a:gd name="connsiteY5" fmla="*/ 1291328 h 1291328"/>
              <a:gd name="connsiteX6" fmla="*/ 3027500 w 3027500"/>
              <a:gd name="connsiteY6" fmla="*/ 1291328 h 1291328"/>
              <a:gd name="connsiteX7" fmla="*/ 3027500 w 3027500"/>
              <a:gd name="connsiteY7" fmla="*/ 1291328 h 1291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27500" h="1291328">
                <a:moveTo>
                  <a:pt x="270339" y="0"/>
                </a:moveTo>
                <a:cubicBezTo>
                  <a:pt x="148186" y="43044"/>
                  <a:pt x="26034" y="86089"/>
                  <a:pt x="5094" y="132623"/>
                </a:cubicBezTo>
                <a:cubicBezTo>
                  <a:pt x="-15846" y="179157"/>
                  <a:pt x="27198" y="204751"/>
                  <a:pt x="144697" y="279206"/>
                </a:cubicBezTo>
                <a:cubicBezTo>
                  <a:pt x="262196" y="353661"/>
                  <a:pt x="386675" y="451383"/>
                  <a:pt x="710089" y="579352"/>
                </a:cubicBezTo>
                <a:cubicBezTo>
                  <a:pt x="1033503" y="707322"/>
                  <a:pt x="1698944" y="928360"/>
                  <a:pt x="2085179" y="1047023"/>
                </a:cubicBezTo>
                <a:cubicBezTo>
                  <a:pt x="2471414" y="1165686"/>
                  <a:pt x="3027500" y="1291328"/>
                  <a:pt x="3027500" y="1291328"/>
                </a:cubicBezTo>
                <a:lnTo>
                  <a:pt x="3027500" y="1291328"/>
                </a:lnTo>
                <a:lnTo>
                  <a:pt x="3027500" y="1291328"/>
                </a:lnTo>
              </a:path>
            </a:pathLst>
          </a:cu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7" name="직선 연결선 136">
            <a:extLst>
              <a:ext uri="{FF2B5EF4-FFF2-40B4-BE49-F238E27FC236}">
                <a16:creationId xmlns:a16="http://schemas.microsoft.com/office/drawing/2014/main" id="{76C05434-2A33-26EA-F7CB-FE3A12C1289E}"/>
              </a:ext>
            </a:extLst>
          </p:cNvPr>
          <p:cNvCxnSpPr>
            <a:cxnSpLocks/>
          </p:cNvCxnSpPr>
          <p:nvPr/>
        </p:nvCxnSpPr>
        <p:spPr>
          <a:xfrm>
            <a:off x="8219255" y="5262238"/>
            <a:ext cx="650133" cy="13596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자유형: 도형 133">
            <a:extLst>
              <a:ext uri="{FF2B5EF4-FFF2-40B4-BE49-F238E27FC236}">
                <a16:creationId xmlns:a16="http://schemas.microsoft.com/office/drawing/2014/main" id="{00383527-42FE-83C1-9A57-2B3990C7CB51}"/>
              </a:ext>
            </a:extLst>
          </p:cNvPr>
          <p:cNvSpPr/>
          <p:nvPr/>
        </p:nvSpPr>
        <p:spPr>
          <a:xfrm>
            <a:off x="6266400" y="4563678"/>
            <a:ext cx="2629159" cy="556953"/>
          </a:xfrm>
          <a:custGeom>
            <a:avLst/>
            <a:gdLst>
              <a:gd name="connsiteX0" fmla="*/ 221011 w 3927472"/>
              <a:gd name="connsiteY0" fmla="*/ 0 h 732916"/>
              <a:gd name="connsiteX1" fmla="*/ 4626 w 3927472"/>
              <a:gd name="connsiteY1" fmla="*/ 111683 h 732916"/>
              <a:gd name="connsiteX2" fmla="*/ 402495 w 3927472"/>
              <a:gd name="connsiteY2" fmla="*/ 272226 h 732916"/>
              <a:gd name="connsiteX3" fmla="*/ 988828 w 3927472"/>
              <a:gd name="connsiteY3" fmla="*/ 376928 h 732916"/>
              <a:gd name="connsiteX4" fmla="*/ 3927472 w 3927472"/>
              <a:gd name="connsiteY4" fmla="*/ 732916 h 732916"/>
              <a:gd name="connsiteX5" fmla="*/ 3927472 w 3927472"/>
              <a:gd name="connsiteY5" fmla="*/ 732916 h 732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927472" h="732916">
                <a:moveTo>
                  <a:pt x="221011" y="0"/>
                </a:moveTo>
                <a:cubicBezTo>
                  <a:pt x="97695" y="33156"/>
                  <a:pt x="-25621" y="66312"/>
                  <a:pt x="4626" y="111683"/>
                </a:cubicBezTo>
                <a:cubicBezTo>
                  <a:pt x="34873" y="157054"/>
                  <a:pt x="238461" y="228019"/>
                  <a:pt x="402495" y="272226"/>
                </a:cubicBezTo>
                <a:cubicBezTo>
                  <a:pt x="566529" y="316433"/>
                  <a:pt x="401332" y="300146"/>
                  <a:pt x="988828" y="376928"/>
                </a:cubicBezTo>
                <a:lnTo>
                  <a:pt x="3927472" y="732916"/>
                </a:lnTo>
                <a:lnTo>
                  <a:pt x="3927472" y="732916"/>
                </a:lnTo>
              </a:path>
            </a:pathLst>
          </a:cu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A618BFC6-3CA9-87D0-38FB-B76DCC7583B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F-0104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BF9CA57-EEBE-523C-8B47-558D40488B5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대시보드</a:t>
            </a:r>
            <a:r>
              <a:rPr lang="en-US" altLang="ko-KR" dirty="0"/>
              <a:t>-</a:t>
            </a:r>
            <a:r>
              <a:rPr lang="ko-KR" altLang="en-US" dirty="0"/>
              <a:t>충돌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1F4E623-DCA1-64CD-28FE-7D19AB5263AE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FDFA8952-F175-493D-BFB3-D0B694125C1F}" type="datetime1">
              <a:rPr lang="ko-KR" altLang="en-US" smtClean="0"/>
              <a:t>2024-02-08</a:t>
            </a:fld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7E5D14A-5597-FFF3-B6FF-45B269D8E93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5A26B1E4-BEAB-4090-A65B-CA4C38B8663B}" type="slidenum">
              <a:rPr lang="ko-KR" altLang="en-US" smtClean="0"/>
              <a:pPr/>
              <a:t>11</a:t>
            </a:fld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167E47F1-57D8-D0E7-398D-45C28FB3AAC7}"/>
              </a:ext>
            </a:extLst>
          </p:cNvPr>
          <p:cNvSpPr>
            <a:spLocks/>
          </p:cNvSpPr>
          <p:nvPr/>
        </p:nvSpPr>
        <p:spPr>
          <a:xfrm>
            <a:off x="3068179" y="873403"/>
            <a:ext cx="6060706" cy="5619476"/>
          </a:xfrm>
          <a:prstGeom prst="roundRect">
            <a:avLst>
              <a:gd name="adj" fmla="val 1719"/>
            </a:avLst>
          </a:prstGeom>
          <a:noFill/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7" name="표 15">
            <a:extLst>
              <a:ext uri="{FF2B5EF4-FFF2-40B4-BE49-F238E27FC236}">
                <a16:creationId xmlns:a16="http://schemas.microsoft.com/office/drawing/2014/main" id="{79FF6E8A-1927-3177-996F-E7DC93408E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8619940"/>
              </p:ext>
            </p:extLst>
          </p:nvPr>
        </p:nvGraphicFramePr>
        <p:xfrm>
          <a:off x="9463530" y="533911"/>
          <a:ext cx="2404668" cy="28536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59611">
                  <a:extLst>
                    <a:ext uri="{9D8B030D-6E8A-4147-A177-3AD203B41FA5}">
                      <a16:colId xmlns:a16="http://schemas.microsoft.com/office/drawing/2014/main" val="3039601291"/>
                    </a:ext>
                  </a:extLst>
                </a:gridCol>
                <a:gridCol w="2145057">
                  <a:extLst>
                    <a:ext uri="{9D8B030D-6E8A-4147-A177-3AD203B41FA5}">
                      <a16:colId xmlns:a16="http://schemas.microsoft.com/office/drawing/2014/main" val="2260216540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설명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65748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/>
                        <a:t>1</a:t>
                      </a:r>
                      <a:endParaRPr lang="ko-KR" altLang="en-US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/>
                        <a:t>로고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02681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/>
                        <a:t>2</a:t>
                      </a:r>
                      <a:endParaRPr lang="ko-KR" altLang="en-US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 err="1"/>
                        <a:t>메뉴부</a:t>
                      </a:r>
                      <a:endParaRPr lang="en-US" altLang="ko-KR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03239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3</a:t>
                      </a:r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 err="1"/>
                        <a:t>알림배지</a:t>
                      </a:r>
                      <a:endParaRPr lang="en-US" altLang="ko-KR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83178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/>
                        <a:t>4</a:t>
                      </a:r>
                      <a:endParaRPr lang="ko-KR" altLang="en-US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/>
                        <a:t>로그인 정보</a:t>
                      </a:r>
                      <a:endParaRPr lang="en-US" altLang="ko-KR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07110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5</a:t>
                      </a:r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/>
                        <a:t>지도 및 교량 아이콘 출력 부 </a:t>
                      </a:r>
                      <a:r>
                        <a:rPr lang="en-US" altLang="ko-KR" sz="700" dirty="0"/>
                        <a:t>(</a:t>
                      </a:r>
                      <a:r>
                        <a:rPr lang="ko-KR" altLang="en-US" sz="700" dirty="0"/>
                        <a:t>충돌감시 교량만</a:t>
                      </a:r>
                      <a:r>
                        <a:rPr lang="en-US" altLang="ko-KR" sz="700" dirty="0"/>
                        <a:t>..)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71228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/>
                        <a:t>6</a:t>
                      </a:r>
                      <a:endParaRPr lang="ko-KR" altLang="en-US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/>
                        <a:t>대시보드 선택</a:t>
                      </a:r>
                      <a:endParaRPr lang="en-US" altLang="ko-KR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67147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7</a:t>
                      </a:r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/>
                        <a:t>교량 현황</a:t>
                      </a:r>
                      <a:r>
                        <a:rPr lang="en-US" altLang="ko-KR" sz="700" dirty="0"/>
                        <a:t>, </a:t>
                      </a:r>
                      <a:r>
                        <a:rPr lang="ko-KR" altLang="en-US" sz="700" dirty="0"/>
                        <a:t>상태 정보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305426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/>
                        <a:t>8</a:t>
                      </a:r>
                      <a:endParaRPr lang="ko-KR" altLang="en-US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/>
                        <a:t>이벤트 </a:t>
                      </a:r>
                      <a:r>
                        <a:rPr lang="en-US" altLang="ko-KR" sz="700" dirty="0"/>
                        <a:t>Raw data </a:t>
                      </a:r>
                      <a:r>
                        <a:rPr lang="ko-KR" altLang="en-US" sz="700" dirty="0"/>
                        <a:t>및 분석 정보</a:t>
                      </a:r>
                      <a:endParaRPr lang="en-US" altLang="ko-KR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89713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/>
                        <a:t>9</a:t>
                      </a:r>
                      <a:endParaRPr lang="ko-KR" altLang="en-US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/>
                        <a:t>선택된 이벤트 정보 그래픽 표현 </a:t>
                      </a:r>
                      <a:r>
                        <a:rPr lang="en-US" altLang="ko-KR" sz="700" dirty="0"/>
                        <a:t>(</a:t>
                      </a:r>
                      <a:r>
                        <a:rPr lang="ko-KR" altLang="en-US" sz="700" dirty="0"/>
                        <a:t>애니메이션 지향</a:t>
                      </a:r>
                      <a:r>
                        <a:rPr lang="en-US" altLang="ko-KR" sz="700" dirty="0"/>
                        <a:t>)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13632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/>
                        <a:t>10</a:t>
                      </a:r>
                      <a:endParaRPr lang="ko-KR" altLang="en-US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/>
                        <a:t>이벤트 목록</a:t>
                      </a:r>
                      <a:endParaRPr lang="en-US" altLang="ko-KR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21662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85712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87587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93663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50620958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84B54E17-2425-08B4-374B-489FDAFCE0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3579741"/>
              </p:ext>
            </p:extLst>
          </p:nvPr>
        </p:nvGraphicFramePr>
        <p:xfrm>
          <a:off x="9463530" y="5227955"/>
          <a:ext cx="2404668" cy="149352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59611">
                  <a:extLst>
                    <a:ext uri="{9D8B030D-6E8A-4147-A177-3AD203B41FA5}">
                      <a16:colId xmlns:a16="http://schemas.microsoft.com/office/drawing/2014/main" val="3039601291"/>
                    </a:ext>
                  </a:extLst>
                </a:gridCol>
                <a:gridCol w="2145057">
                  <a:extLst>
                    <a:ext uri="{9D8B030D-6E8A-4147-A177-3AD203B41FA5}">
                      <a16:colId xmlns:a16="http://schemas.microsoft.com/office/drawing/2014/main" val="2260216540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비고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65748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02681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03239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83178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07110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71228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6714796"/>
                  </a:ext>
                </a:extLst>
              </a:tr>
            </a:tbl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85D2964C-9355-AA75-F7BC-F52C3C749D04}"/>
              </a:ext>
            </a:extLst>
          </p:cNvPr>
          <p:cNvSpPr>
            <a:spLocks/>
          </p:cNvSpPr>
          <p:nvPr/>
        </p:nvSpPr>
        <p:spPr>
          <a:xfrm>
            <a:off x="424607" y="638664"/>
            <a:ext cx="8779849" cy="191801"/>
          </a:xfrm>
          <a:prstGeom prst="rect">
            <a:avLst/>
          </a:prstGeom>
          <a:solidFill>
            <a:srgbClr val="FFFFFF">
              <a:alpha val="30196"/>
            </a:srgbClr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1E7B755-5627-3B82-2AF8-926F346491DC}"/>
              </a:ext>
            </a:extLst>
          </p:cNvPr>
          <p:cNvSpPr>
            <a:spLocks/>
          </p:cNvSpPr>
          <p:nvPr/>
        </p:nvSpPr>
        <p:spPr>
          <a:xfrm>
            <a:off x="424607" y="830464"/>
            <a:ext cx="8779849" cy="5774376"/>
          </a:xfrm>
          <a:prstGeom prst="rect">
            <a:avLst/>
          </a:prstGeom>
          <a:noFill/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2C2D2DA0-766A-00B0-09FB-DF3B70897403}"/>
              </a:ext>
            </a:extLst>
          </p:cNvPr>
          <p:cNvSpPr>
            <a:spLocks/>
          </p:cNvSpPr>
          <p:nvPr/>
        </p:nvSpPr>
        <p:spPr>
          <a:xfrm>
            <a:off x="492569" y="876143"/>
            <a:ext cx="2507648" cy="2761736"/>
          </a:xfrm>
          <a:prstGeom prst="roundRect">
            <a:avLst>
              <a:gd name="adj" fmla="val 1094"/>
            </a:avLst>
          </a:prstGeom>
          <a:solidFill>
            <a:srgbClr val="FFFFFF">
              <a:alpha val="30196"/>
            </a:srgbClr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1A2DD40D-3586-5B3A-18E6-D5B1C792033E}"/>
              </a:ext>
            </a:extLst>
          </p:cNvPr>
          <p:cNvSpPr>
            <a:spLocks/>
          </p:cNvSpPr>
          <p:nvPr/>
        </p:nvSpPr>
        <p:spPr>
          <a:xfrm>
            <a:off x="528480" y="893135"/>
            <a:ext cx="2433638" cy="111918"/>
          </a:xfrm>
          <a:prstGeom prst="roundRect">
            <a:avLst>
              <a:gd name="adj" fmla="val 28753"/>
            </a:avLst>
          </a:prstGeom>
          <a:solidFill>
            <a:srgbClr val="FFFFFF">
              <a:alpha val="30196"/>
            </a:srgbClr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8EF297F2-6937-D809-0DD1-6E3D6D7CEAA4}"/>
              </a:ext>
            </a:extLst>
          </p:cNvPr>
          <p:cNvSpPr>
            <a:spLocks/>
          </p:cNvSpPr>
          <p:nvPr/>
        </p:nvSpPr>
        <p:spPr>
          <a:xfrm>
            <a:off x="528480" y="1022044"/>
            <a:ext cx="2433638" cy="2552378"/>
          </a:xfrm>
          <a:prstGeom prst="roundRect">
            <a:avLst>
              <a:gd name="adj" fmla="val 1943"/>
            </a:avLst>
          </a:prstGeom>
          <a:solidFill>
            <a:srgbClr val="FFFFFF">
              <a:alpha val="30196"/>
            </a:srgbClr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6AB31914-3EF9-0833-FAC0-8565D095AF05}"/>
              </a:ext>
            </a:extLst>
          </p:cNvPr>
          <p:cNvSpPr>
            <a:spLocks/>
          </p:cNvSpPr>
          <p:nvPr/>
        </p:nvSpPr>
        <p:spPr>
          <a:xfrm>
            <a:off x="3134427" y="1047510"/>
            <a:ext cx="5940535" cy="5368158"/>
          </a:xfrm>
          <a:prstGeom prst="roundRect">
            <a:avLst>
              <a:gd name="adj" fmla="val 1393"/>
            </a:avLst>
          </a:prstGeom>
          <a:noFill/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64526AE7-692A-97F6-16C6-6189E51728BC}"/>
              </a:ext>
            </a:extLst>
          </p:cNvPr>
          <p:cNvSpPr>
            <a:spLocks/>
          </p:cNvSpPr>
          <p:nvPr/>
        </p:nvSpPr>
        <p:spPr>
          <a:xfrm>
            <a:off x="492569" y="3731143"/>
            <a:ext cx="2507648" cy="2761735"/>
          </a:xfrm>
          <a:prstGeom prst="roundRect">
            <a:avLst>
              <a:gd name="adj" fmla="val 1328"/>
            </a:avLst>
          </a:prstGeom>
          <a:noFill/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 descr="지도, 텍스트이(가) 표시된 사진&#10;&#10;자동 생성된 설명">
            <a:extLst>
              <a:ext uri="{FF2B5EF4-FFF2-40B4-BE49-F238E27FC236}">
                <a16:creationId xmlns:a16="http://schemas.microsoft.com/office/drawing/2014/main" id="{87428A8C-64F0-4BF8-B066-BADA8B7B05C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17" t="23994" r="29872" b="31679"/>
          <a:stretch/>
        </p:blipFill>
        <p:spPr>
          <a:xfrm>
            <a:off x="524918" y="1022044"/>
            <a:ext cx="2437200" cy="2552379"/>
          </a:xfrm>
          <a:prstGeom prst="roundRect">
            <a:avLst>
              <a:gd name="adj" fmla="val 1964"/>
            </a:avLst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151EF48B-93D6-215B-83A1-C15E835B66D4}"/>
              </a:ext>
            </a:extLst>
          </p:cNvPr>
          <p:cNvGrpSpPr>
            <a:grpSpLocks/>
          </p:cNvGrpSpPr>
          <p:nvPr/>
        </p:nvGrpSpPr>
        <p:grpSpPr>
          <a:xfrm>
            <a:off x="1060978" y="2358954"/>
            <a:ext cx="166816" cy="166816"/>
            <a:chOff x="889686" y="2323070"/>
            <a:chExt cx="166816" cy="166816"/>
          </a:xfrm>
        </p:grpSpPr>
        <p:sp>
          <p:nvSpPr>
            <p:cNvPr id="19" name="눈물 방울 18">
              <a:extLst>
                <a:ext uri="{FF2B5EF4-FFF2-40B4-BE49-F238E27FC236}">
                  <a16:creationId xmlns:a16="http://schemas.microsoft.com/office/drawing/2014/main" id="{9F9B92FB-833A-55BE-5345-CCD0D2C49099}"/>
                </a:ext>
              </a:extLst>
            </p:cNvPr>
            <p:cNvSpPr>
              <a:spLocks/>
            </p:cNvSpPr>
            <p:nvPr/>
          </p:nvSpPr>
          <p:spPr>
            <a:xfrm rot="8100000">
              <a:off x="889686" y="2323070"/>
              <a:ext cx="166816" cy="166816"/>
            </a:xfrm>
            <a:prstGeom prst="teardrop">
              <a:avLst/>
            </a:prstGeom>
            <a:solidFill>
              <a:srgbClr val="0171BB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자유형: 도형 19">
              <a:extLst>
                <a:ext uri="{FF2B5EF4-FFF2-40B4-BE49-F238E27FC236}">
                  <a16:creationId xmlns:a16="http://schemas.microsoft.com/office/drawing/2014/main" id="{A05E8937-07B8-00A9-F780-C616264F9E02}"/>
                </a:ext>
              </a:extLst>
            </p:cNvPr>
            <p:cNvSpPr>
              <a:spLocks/>
            </p:cNvSpPr>
            <p:nvPr/>
          </p:nvSpPr>
          <p:spPr>
            <a:xfrm>
              <a:off x="911886" y="2359363"/>
              <a:ext cx="122415" cy="94229"/>
            </a:xfrm>
            <a:custGeom>
              <a:avLst/>
              <a:gdLst>
                <a:gd name="connsiteX0" fmla="*/ 1040858 w 1230317"/>
                <a:gd name="connsiteY0" fmla="*/ 78809 h 947042"/>
                <a:gd name="connsiteX1" fmla="*/ 1040858 w 1230317"/>
                <a:gd name="connsiteY1" fmla="*/ 190032 h 947042"/>
                <a:gd name="connsiteX2" fmla="*/ 1108269 w 1230317"/>
                <a:gd name="connsiteY2" fmla="*/ 190032 h 947042"/>
                <a:gd name="connsiteX3" fmla="*/ 1108269 w 1230317"/>
                <a:gd name="connsiteY3" fmla="*/ 78809 h 947042"/>
                <a:gd name="connsiteX4" fmla="*/ 887723 w 1230317"/>
                <a:gd name="connsiteY4" fmla="*/ 78809 h 947042"/>
                <a:gd name="connsiteX5" fmla="*/ 887723 w 1230317"/>
                <a:gd name="connsiteY5" fmla="*/ 190032 h 947042"/>
                <a:gd name="connsiteX6" fmla="*/ 955133 w 1230317"/>
                <a:gd name="connsiteY6" fmla="*/ 190032 h 947042"/>
                <a:gd name="connsiteX7" fmla="*/ 955133 w 1230317"/>
                <a:gd name="connsiteY7" fmla="*/ 78809 h 947042"/>
                <a:gd name="connsiteX8" fmla="*/ 734588 w 1230317"/>
                <a:gd name="connsiteY8" fmla="*/ 78809 h 947042"/>
                <a:gd name="connsiteX9" fmla="*/ 734588 w 1230317"/>
                <a:gd name="connsiteY9" fmla="*/ 190032 h 947042"/>
                <a:gd name="connsiteX10" fmla="*/ 801998 w 1230317"/>
                <a:gd name="connsiteY10" fmla="*/ 190032 h 947042"/>
                <a:gd name="connsiteX11" fmla="*/ 801998 w 1230317"/>
                <a:gd name="connsiteY11" fmla="*/ 78809 h 947042"/>
                <a:gd name="connsiteX12" fmla="*/ 581453 w 1230317"/>
                <a:gd name="connsiteY12" fmla="*/ 78809 h 947042"/>
                <a:gd name="connsiteX13" fmla="*/ 581453 w 1230317"/>
                <a:gd name="connsiteY13" fmla="*/ 190032 h 947042"/>
                <a:gd name="connsiteX14" fmla="*/ 648863 w 1230317"/>
                <a:gd name="connsiteY14" fmla="*/ 190032 h 947042"/>
                <a:gd name="connsiteX15" fmla="*/ 648863 w 1230317"/>
                <a:gd name="connsiteY15" fmla="*/ 78809 h 947042"/>
                <a:gd name="connsiteX16" fmla="*/ 428318 w 1230317"/>
                <a:gd name="connsiteY16" fmla="*/ 78809 h 947042"/>
                <a:gd name="connsiteX17" fmla="*/ 428318 w 1230317"/>
                <a:gd name="connsiteY17" fmla="*/ 190032 h 947042"/>
                <a:gd name="connsiteX18" fmla="*/ 495728 w 1230317"/>
                <a:gd name="connsiteY18" fmla="*/ 190032 h 947042"/>
                <a:gd name="connsiteX19" fmla="*/ 495728 w 1230317"/>
                <a:gd name="connsiteY19" fmla="*/ 78809 h 947042"/>
                <a:gd name="connsiteX20" fmla="*/ 275183 w 1230317"/>
                <a:gd name="connsiteY20" fmla="*/ 78809 h 947042"/>
                <a:gd name="connsiteX21" fmla="*/ 275183 w 1230317"/>
                <a:gd name="connsiteY21" fmla="*/ 190032 h 947042"/>
                <a:gd name="connsiteX22" fmla="*/ 342593 w 1230317"/>
                <a:gd name="connsiteY22" fmla="*/ 190032 h 947042"/>
                <a:gd name="connsiteX23" fmla="*/ 342593 w 1230317"/>
                <a:gd name="connsiteY23" fmla="*/ 78809 h 947042"/>
                <a:gd name="connsiteX24" fmla="*/ 122048 w 1230317"/>
                <a:gd name="connsiteY24" fmla="*/ 78809 h 947042"/>
                <a:gd name="connsiteX25" fmla="*/ 122048 w 1230317"/>
                <a:gd name="connsiteY25" fmla="*/ 190032 h 947042"/>
                <a:gd name="connsiteX26" fmla="*/ 189458 w 1230317"/>
                <a:gd name="connsiteY26" fmla="*/ 190032 h 947042"/>
                <a:gd name="connsiteX27" fmla="*/ 189458 w 1230317"/>
                <a:gd name="connsiteY27" fmla="*/ 78809 h 947042"/>
                <a:gd name="connsiteX28" fmla="*/ 0 w 1230317"/>
                <a:gd name="connsiteY28" fmla="*/ 0 h 947042"/>
                <a:gd name="connsiteX29" fmla="*/ 1230317 w 1230317"/>
                <a:gd name="connsiteY29" fmla="*/ 0 h 947042"/>
                <a:gd name="connsiteX30" fmla="*/ 1230317 w 1230317"/>
                <a:gd name="connsiteY30" fmla="*/ 78809 h 947042"/>
                <a:gd name="connsiteX31" fmla="*/ 1193994 w 1230317"/>
                <a:gd name="connsiteY31" fmla="*/ 78809 h 947042"/>
                <a:gd name="connsiteX32" fmla="*/ 1193994 w 1230317"/>
                <a:gd name="connsiteY32" fmla="*/ 190032 h 947042"/>
                <a:gd name="connsiteX33" fmla="*/ 1230315 w 1230317"/>
                <a:gd name="connsiteY33" fmla="*/ 190032 h 947042"/>
                <a:gd name="connsiteX34" fmla="*/ 1230315 w 1230317"/>
                <a:gd name="connsiteY34" fmla="*/ 355812 h 947042"/>
                <a:gd name="connsiteX35" fmla="*/ 1206799 w 1230317"/>
                <a:gd name="connsiteY35" fmla="*/ 351062 h 947042"/>
                <a:gd name="connsiteX36" fmla="*/ 991938 w 1230317"/>
                <a:gd name="connsiteY36" fmla="*/ 565924 h 947042"/>
                <a:gd name="connsiteX37" fmla="*/ 991938 w 1230317"/>
                <a:gd name="connsiteY37" fmla="*/ 947042 h 947042"/>
                <a:gd name="connsiteX38" fmla="*/ 830019 w 1230317"/>
                <a:gd name="connsiteY38" fmla="*/ 947042 h 947042"/>
                <a:gd name="connsiteX39" fmla="*/ 830023 w 1230317"/>
                <a:gd name="connsiteY39" fmla="*/ 565924 h 947042"/>
                <a:gd name="connsiteX40" fmla="*/ 615161 w 1230317"/>
                <a:gd name="connsiteY40" fmla="*/ 351062 h 947042"/>
                <a:gd name="connsiteX41" fmla="*/ 400300 w 1230317"/>
                <a:gd name="connsiteY41" fmla="*/ 565924 h 947042"/>
                <a:gd name="connsiteX42" fmla="*/ 400300 w 1230317"/>
                <a:gd name="connsiteY42" fmla="*/ 947042 h 947042"/>
                <a:gd name="connsiteX43" fmla="*/ 238382 w 1230317"/>
                <a:gd name="connsiteY43" fmla="*/ 947042 h 947042"/>
                <a:gd name="connsiteX44" fmla="*/ 238385 w 1230317"/>
                <a:gd name="connsiteY44" fmla="*/ 565924 h 947042"/>
                <a:gd name="connsiteX45" fmla="*/ 23524 w 1230317"/>
                <a:gd name="connsiteY45" fmla="*/ 351062 h 947042"/>
                <a:gd name="connsiteX46" fmla="*/ 1 w 1230317"/>
                <a:gd name="connsiteY46" fmla="*/ 355812 h 947042"/>
                <a:gd name="connsiteX47" fmla="*/ 1 w 1230317"/>
                <a:gd name="connsiteY47" fmla="*/ 190032 h 947042"/>
                <a:gd name="connsiteX48" fmla="*/ 36323 w 1230317"/>
                <a:gd name="connsiteY48" fmla="*/ 190032 h 947042"/>
                <a:gd name="connsiteX49" fmla="*/ 36323 w 1230317"/>
                <a:gd name="connsiteY49" fmla="*/ 78809 h 947042"/>
                <a:gd name="connsiteX50" fmla="*/ 0 w 1230317"/>
                <a:gd name="connsiteY50" fmla="*/ 78809 h 947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1230317" h="947042">
                  <a:moveTo>
                    <a:pt x="1040858" y="78809"/>
                  </a:moveTo>
                  <a:lnTo>
                    <a:pt x="1040858" y="190032"/>
                  </a:lnTo>
                  <a:lnTo>
                    <a:pt x="1108269" y="190032"/>
                  </a:lnTo>
                  <a:lnTo>
                    <a:pt x="1108269" y="78809"/>
                  </a:lnTo>
                  <a:close/>
                  <a:moveTo>
                    <a:pt x="887723" y="78809"/>
                  </a:moveTo>
                  <a:lnTo>
                    <a:pt x="887723" y="190032"/>
                  </a:lnTo>
                  <a:lnTo>
                    <a:pt x="955133" y="190032"/>
                  </a:lnTo>
                  <a:lnTo>
                    <a:pt x="955133" y="78809"/>
                  </a:lnTo>
                  <a:close/>
                  <a:moveTo>
                    <a:pt x="734588" y="78809"/>
                  </a:moveTo>
                  <a:lnTo>
                    <a:pt x="734588" y="190032"/>
                  </a:lnTo>
                  <a:lnTo>
                    <a:pt x="801998" y="190032"/>
                  </a:lnTo>
                  <a:lnTo>
                    <a:pt x="801998" y="78809"/>
                  </a:lnTo>
                  <a:close/>
                  <a:moveTo>
                    <a:pt x="581453" y="78809"/>
                  </a:moveTo>
                  <a:lnTo>
                    <a:pt x="581453" y="190032"/>
                  </a:lnTo>
                  <a:lnTo>
                    <a:pt x="648863" y="190032"/>
                  </a:lnTo>
                  <a:lnTo>
                    <a:pt x="648863" y="78809"/>
                  </a:lnTo>
                  <a:close/>
                  <a:moveTo>
                    <a:pt x="428318" y="78809"/>
                  </a:moveTo>
                  <a:lnTo>
                    <a:pt x="428318" y="190032"/>
                  </a:lnTo>
                  <a:lnTo>
                    <a:pt x="495728" y="190032"/>
                  </a:lnTo>
                  <a:lnTo>
                    <a:pt x="495728" y="78809"/>
                  </a:lnTo>
                  <a:close/>
                  <a:moveTo>
                    <a:pt x="275183" y="78809"/>
                  </a:moveTo>
                  <a:lnTo>
                    <a:pt x="275183" y="190032"/>
                  </a:lnTo>
                  <a:lnTo>
                    <a:pt x="342593" y="190032"/>
                  </a:lnTo>
                  <a:lnTo>
                    <a:pt x="342593" y="78809"/>
                  </a:lnTo>
                  <a:close/>
                  <a:moveTo>
                    <a:pt x="122048" y="78809"/>
                  </a:moveTo>
                  <a:lnTo>
                    <a:pt x="122048" y="190032"/>
                  </a:lnTo>
                  <a:lnTo>
                    <a:pt x="189458" y="190032"/>
                  </a:lnTo>
                  <a:lnTo>
                    <a:pt x="189458" y="78809"/>
                  </a:lnTo>
                  <a:close/>
                  <a:moveTo>
                    <a:pt x="0" y="0"/>
                  </a:moveTo>
                  <a:lnTo>
                    <a:pt x="1230317" y="0"/>
                  </a:lnTo>
                  <a:lnTo>
                    <a:pt x="1230317" y="78809"/>
                  </a:lnTo>
                  <a:lnTo>
                    <a:pt x="1193994" y="78809"/>
                  </a:lnTo>
                  <a:lnTo>
                    <a:pt x="1193994" y="190032"/>
                  </a:lnTo>
                  <a:lnTo>
                    <a:pt x="1230315" y="190032"/>
                  </a:lnTo>
                  <a:lnTo>
                    <a:pt x="1230315" y="355812"/>
                  </a:lnTo>
                  <a:lnTo>
                    <a:pt x="1206799" y="351062"/>
                  </a:lnTo>
                  <a:cubicBezTo>
                    <a:pt x="1088135" y="351062"/>
                    <a:pt x="991938" y="447260"/>
                    <a:pt x="991938" y="565924"/>
                  </a:cubicBezTo>
                  <a:lnTo>
                    <a:pt x="991938" y="947042"/>
                  </a:lnTo>
                  <a:lnTo>
                    <a:pt x="830019" y="947042"/>
                  </a:lnTo>
                  <a:lnTo>
                    <a:pt x="830023" y="565924"/>
                  </a:lnTo>
                  <a:cubicBezTo>
                    <a:pt x="830023" y="447260"/>
                    <a:pt x="733825" y="351062"/>
                    <a:pt x="615161" y="351062"/>
                  </a:cubicBezTo>
                  <a:cubicBezTo>
                    <a:pt x="496498" y="351062"/>
                    <a:pt x="400300" y="447260"/>
                    <a:pt x="400300" y="565924"/>
                  </a:cubicBezTo>
                  <a:lnTo>
                    <a:pt x="400300" y="947042"/>
                  </a:lnTo>
                  <a:lnTo>
                    <a:pt x="238382" y="947042"/>
                  </a:lnTo>
                  <a:lnTo>
                    <a:pt x="238385" y="565924"/>
                  </a:lnTo>
                  <a:cubicBezTo>
                    <a:pt x="238385" y="447260"/>
                    <a:pt x="142188" y="351062"/>
                    <a:pt x="23524" y="351062"/>
                  </a:cubicBezTo>
                  <a:lnTo>
                    <a:pt x="1" y="355812"/>
                  </a:lnTo>
                  <a:lnTo>
                    <a:pt x="1" y="190032"/>
                  </a:lnTo>
                  <a:lnTo>
                    <a:pt x="36323" y="190032"/>
                  </a:lnTo>
                  <a:lnTo>
                    <a:pt x="36323" y="78809"/>
                  </a:lnTo>
                  <a:lnTo>
                    <a:pt x="0" y="7880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4A656768-9803-C730-E996-F77C9CCF0083}"/>
              </a:ext>
            </a:extLst>
          </p:cNvPr>
          <p:cNvGrpSpPr>
            <a:grpSpLocks/>
          </p:cNvGrpSpPr>
          <p:nvPr/>
        </p:nvGrpSpPr>
        <p:grpSpPr>
          <a:xfrm>
            <a:off x="1473728" y="1739564"/>
            <a:ext cx="166816" cy="166816"/>
            <a:chOff x="889686" y="2323070"/>
            <a:chExt cx="166816" cy="166816"/>
          </a:xfrm>
        </p:grpSpPr>
        <p:sp>
          <p:nvSpPr>
            <p:cNvPr id="22" name="눈물 방울 21">
              <a:extLst>
                <a:ext uri="{FF2B5EF4-FFF2-40B4-BE49-F238E27FC236}">
                  <a16:creationId xmlns:a16="http://schemas.microsoft.com/office/drawing/2014/main" id="{506A6083-436B-BDCA-B61A-6486422C22D9}"/>
                </a:ext>
              </a:extLst>
            </p:cNvPr>
            <p:cNvSpPr>
              <a:spLocks/>
            </p:cNvSpPr>
            <p:nvPr/>
          </p:nvSpPr>
          <p:spPr>
            <a:xfrm rot="8100000">
              <a:off x="889686" y="2323070"/>
              <a:ext cx="166816" cy="166816"/>
            </a:xfrm>
            <a:prstGeom prst="teardrop">
              <a:avLst/>
            </a:prstGeom>
            <a:solidFill>
              <a:srgbClr val="0171BB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48CD9F0A-1FCF-00B8-4BBC-80E9E5CDD11C}"/>
                </a:ext>
              </a:extLst>
            </p:cNvPr>
            <p:cNvSpPr>
              <a:spLocks/>
            </p:cNvSpPr>
            <p:nvPr/>
          </p:nvSpPr>
          <p:spPr>
            <a:xfrm>
              <a:off x="911886" y="2359363"/>
              <a:ext cx="122415" cy="94229"/>
            </a:xfrm>
            <a:custGeom>
              <a:avLst/>
              <a:gdLst>
                <a:gd name="connsiteX0" fmla="*/ 1040858 w 1230317"/>
                <a:gd name="connsiteY0" fmla="*/ 78809 h 947042"/>
                <a:gd name="connsiteX1" fmla="*/ 1040858 w 1230317"/>
                <a:gd name="connsiteY1" fmla="*/ 190032 h 947042"/>
                <a:gd name="connsiteX2" fmla="*/ 1108269 w 1230317"/>
                <a:gd name="connsiteY2" fmla="*/ 190032 h 947042"/>
                <a:gd name="connsiteX3" fmla="*/ 1108269 w 1230317"/>
                <a:gd name="connsiteY3" fmla="*/ 78809 h 947042"/>
                <a:gd name="connsiteX4" fmla="*/ 887723 w 1230317"/>
                <a:gd name="connsiteY4" fmla="*/ 78809 h 947042"/>
                <a:gd name="connsiteX5" fmla="*/ 887723 w 1230317"/>
                <a:gd name="connsiteY5" fmla="*/ 190032 h 947042"/>
                <a:gd name="connsiteX6" fmla="*/ 955133 w 1230317"/>
                <a:gd name="connsiteY6" fmla="*/ 190032 h 947042"/>
                <a:gd name="connsiteX7" fmla="*/ 955133 w 1230317"/>
                <a:gd name="connsiteY7" fmla="*/ 78809 h 947042"/>
                <a:gd name="connsiteX8" fmla="*/ 734588 w 1230317"/>
                <a:gd name="connsiteY8" fmla="*/ 78809 h 947042"/>
                <a:gd name="connsiteX9" fmla="*/ 734588 w 1230317"/>
                <a:gd name="connsiteY9" fmla="*/ 190032 h 947042"/>
                <a:gd name="connsiteX10" fmla="*/ 801998 w 1230317"/>
                <a:gd name="connsiteY10" fmla="*/ 190032 h 947042"/>
                <a:gd name="connsiteX11" fmla="*/ 801998 w 1230317"/>
                <a:gd name="connsiteY11" fmla="*/ 78809 h 947042"/>
                <a:gd name="connsiteX12" fmla="*/ 581453 w 1230317"/>
                <a:gd name="connsiteY12" fmla="*/ 78809 h 947042"/>
                <a:gd name="connsiteX13" fmla="*/ 581453 w 1230317"/>
                <a:gd name="connsiteY13" fmla="*/ 190032 h 947042"/>
                <a:gd name="connsiteX14" fmla="*/ 648863 w 1230317"/>
                <a:gd name="connsiteY14" fmla="*/ 190032 h 947042"/>
                <a:gd name="connsiteX15" fmla="*/ 648863 w 1230317"/>
                <a:gd name="connsiteY15" fmla="*/ 78809 h 947042"/>
                <a:gd name="connsiteX16" fmla="*/ 428318 w 1230317"/>
                <a:gd name="connsiteY16" fmla="*/ 78809 h 947042"/>
                <a:gd name="connsiteX17" fmla="*/ 428318 w 1230317"/>
                <a:gd name="connsiteY17" fmla="*/ 190032 h 947042"/>
                <a:gd name="connsiteX18" fmla="*/ 495728 w 1230317"/>
                <a:gd name="connsiteY18" fmla="*/ 190032 h 947042"/>
                <a:gd name="connsiteX19" fmla="*/ 495728 w 1230317"/>
                <a:gd name="connsiteY19" fmla="*/ 78809 h 947042"/>
                <a:gd name="connsiteX20" fmla="*/ 275183 w 1230317"/>
                <a:gd name="connsiteY20" fmla="*/ 78809 h 947042"/>
                <a:gd name="connsiteX21" fmla="*/ 275183 w 1230317"/>
                <a:gd name="connsiteY21" fmla="*/ 190032 h 947042"/>
                <a:gd name="connsiteX22" fmla="*/ 342593 w 1230317"/>
                <a:gd name="connsiteY22" fmla="*/ 190032 h 947042"/>
                <a:gd name="connsiteX23" fmla="*/ 342593 w 1230317"/>
                <a:gd name="connsiteY23" fmla="*/ 78809 h 947042"/>
                <a:gd name="connsiteX24" fmla="*/ 122048 w 1230317"/>
                <a:gd name="connsiteY24" fmla="*/ 78809 h 947042"/>
                <a:gd name="connsiteX25" fmla="*/ 122048 w 1230317"/>
                <a:gd name="connsiteY25" fmla="*/ 190032 h 947042"/>
                <a:gd name="connsiteX26" fmla="*/ 189458 w 1230317"/>
                <a:gd name="connsiteY26" fmla="*/ 190032 h 947042"/>
                <a:gd name="connsiteX27" fmla="*/ 189458 w 1230317"/>
                <a:gd name="connsiteY27" fmla="*/ 78809 h 947042"/>
                <a:gd name="connsiteX28" fmla="*/ 0 w 1230317"/>
                <a:gd name="connsiteY28" fmla="*/ 0 h 947042"/>
                <a:gd name="connsiteX29" fmla="*/ 1230317 w 1230317"/>
                <a:gd name="connsiteY29" fmla="*/ 0 h 947042"/>
                <a:gd name="connsiteX30" fmla="*/ 1230317 w 1230317"/>
                <a:gd name="connsiteY30" fmla="*/ 78809 h 947042"/>
                <a:gd name="connsiteX31" fmla="*/ 1193994 w 1230317"/>
                <a:gd name="connsiteY31" fmla="*/ 78809 h 947042"/>
                <a:gd name="connsiteX32" fmla="*/ 1193994 w 1230317"/>
                <a:gd name="connsiteY32" fmla="*/ 190032 h 947042"/>
                <a:gd name="connsiteX33" fmla="*/ 1230315 w 1230317"/>
                <a:gd name="connsiteY33" fmla="*/ 190032 h 947042"/>
                <a:gd name="connsiteX34" fmla="*/ 1230315 w 1230317"/>
                <a:gd name="connsiteY34" fmla="*/ 355812 h 947042"/>
                <a:gd name="connsiteX35" fmla="*/ 1206799 w 1230317"/>
                <a:gd name="connsiteY35" fmla="*/ 351062 h 947042"/>
                <a:gd name="connsiteX36" fmla="*/ 991938 w 1230317"/>
                <a:gd name="connsiteY36" fmla="*/ 565924 h 947042"/>
                <a:gd name="connsiteX37" fmla="*/ 991938 w 1230317"/>
                <a:gd name="connsiteY37" fmla="*/ 947042 h 947042"/>
                <a:gd name="connsiteX38" fmla="*/ 830019 w 1230317"/>
                <a:gd name="connsiteY38" fmla="*/ 947042 h 947042"/>
                <a:gd name="connsiteX39" fmla="*/ 830023 w 1230317"/>
                <a:gd name="connsiteY39" fmla="*/ 565924 h 947042"/>
                <a:gd name="connsiteX40" fmla="*/ 615161 w 1230317"/>
                <a:gd name="connsiteY40" fmla="*/ 351062 h 947042"/>
                <a:gd name="connsiteX41" fmla="*/ 400300 w 1230317"/>
                <a:gd name="connsiteY41" fmla="*/ 565924 h 947042"/>
                <a:gd name="connsiteX42" fmla="*/ 400300 w 1230317"/>
                <a:gd name="connsiteY42" fmla="*/ 947042 h 947042"/>
                <a:gd name="connsiteX43" fmla="*/ 238382 w 1230317"/>
                <a:gd name="connsiteY43" fmla="*/ 947042 h 947042"/>
                <a:gd name="connsiteX44" fmla="*/ 238385 w 1230317"/>
                <a:gd name="connsiteY44" fmla="*/ 565924 h 947042"/>
                <a:gd name="connsiteX45" fmla="*/ 23524 w 1230317"/>
                <a:gd name="connsiteY45" fmla="*/ 351062 h 947042"/>
                <a:gd name="connsiteX46" fmla="*/ 1 w 1230317"/>
                <a:gd name="connsiteY46" fmla="*/ 355812 h 947042"/>
                <a:gd name="connsiteX47" fmla="*/ 1 w 1230317"/>
                <a:gd name="connsiteY47" fmla="*/ 190032 h 947042"/>
                <a:gd name="connsiteX48" fmla="*/ 36323 w 1230317"/>
                <a:gd name="connsiteY48" fmla="*/ 190032 h 947042"/>
                <a:gd name="connsiteX49" fmla="*/ 36323 w 1230317"/>
                <a:gd name="connsiteY49" fmla="*/ 78809 h 947042"/>
                <a:gd name="connsiteX50" fmla="*/ 0 w 1230317"/>
                <a:gd name="connsiteY50" fmla="*/ 78809 h 947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1230317" h="947042">
                  <a:moveTo>
                    <a:pt x="1040858" y="78809"/>
                  </a:moveTo>
                  <a:lnTo>
                    <a:pt x="1040858" y="190032"/>
                  </a:lnTo>
                  <a:lnTo>
                    <a:pt x="1108269" y="190032"/>
                  </a:lnTo>
                  <a:lnTo>
                    <a:pt x="1108269" y="78809"/>
                  </a:lnTo>
                  <a:close/>
                  <a:moveTo>
                    <a:pt x="887723" y="78809"/>
                  </a:moveTo>
                  <a:lnTo>
                    <a:pt x="887723" y="190032"/>
                  </a:lnTo>
                  <a:lnTo>
                    <a:pt x="955133" y="190032"/>
                  </a:lnTo>
                  <a:lnTo>
                    <a:pt x="955133" y="78809"/>
                  </a:lnTo>
                  <a:close/>
                  <a:moveTo>
                    <a:pt x="734588" y="78809"/>
                  </a:moveTo>
                  <a:lnTo>
                    <a:pt x="734588" y="190032"/>
                  </a:lnTo>
                  <a:lnTo>
                    <a:pt x="801998" y="190032"/>
                  </a:lnTo>
                  <a:lnTo>
                    <a:pt x="801998" y="78809"/>
                  </a:lnTo>
                  <a:close/>
                  <a:moveTo>
                    <a:pt x="581453" y="78809"/>
                  </a:moveTo>
                  <a:lnTo>
                    <a:pt x="581453" y="190032"/>
                  </a:lnTo>
                  <a:lnTo>
                    <a:pt x="648863" y="190032"/>
                  </a:lnTo>
                  <a:lnTo>
                    <a:pt x="648863" y="78809"/>
                  </a:lnTo>
                  <a:close/>
                  <a:moveTo>
                    <a:pt x="428318" y="78809"/>
                  </a:moveTo>
                  <a:lnTo>
                    <a:pt x="428318" y="190032"/>
                  </a:lnTo>
                  <a:lnTo>
                    <a:pt x="495728" y="190032"/>
                  </a:lnTo>
                  <a:lnTo>
                    <a:pt x="495728" y="78809"/>
                  </a:lnTo>
                  <a:close/>
                  <a:moveTo>
                    <a:pt x="275183" y="78809"/>
                  </a:moveTo>
                  <a:lnTo>
                    <a:pt x="275183" y="190032"/>
                  </a:lnTo>
                  <a:lnTo>
                    <a:pt x="342593" y="190032"/>
                  </a:lnTo>
                  <a:lnTo>
                    <a:pt x="342593" y="78809"/>
                  </a:lnTo>
                  <a:close/>
                  <a:moveTo>
                    <a:pt x="122048" y="78809"/>
                  </a:moveTo>
                  <a:lnTo>
                    <a:pt x="122048" y="190032"/>
                  </a:lnTo>
                  <a:lnTo>
                    <a:pt x="189458" y="190032"/>
                  </a:lnTo>
                  <a:lnTo>
                    <a:pt x="189458" y="78809"/>
                  </a:lnTo>
                  <a:close/>
                  <a:moveTo>
                    <a:pt x="0" y="0"/>
                  </a:moveTo>
                  <a:lnTo>
                    <a:pt x="1230317" y="0"/>
                  </a:lnTo>
                  <a:lnTo>
                    <a:pt x="1230317" y="78809"/>
                  </a:lnTo>
                  <a:lnTo>
                    <a:pt x="1193994" y="78809"/>
                  </a:lnTo>
                  <a:lnTo>
                    <a:pt x="1193994" y="190032"/>
                  </a:lnTo>
                  <a:lnTo>
                    <a:pt x="1230315" y="190032"/>
                  </a:lnTo>
                  <a:lnTo>
                    <a:pt x="1230315" y="355812"/>
                  </a:lnTo>
                  <a:lnTo>
                    <a:pt x="1206799" y="351062"/>
                  </a:lnTo>
                  <a:cubicBezTo>
                    <a:pt x="1088135" y="351062"/>
                    <a:pt x="991938" y="447260"/>
                    <a:pt x="991938" y="565924"/>
                  </a:cubicBezTo>
                  <a:lnTo>
                    <a:pt x="991938" y="947042"/>
                  </a:lnTo>
                  <a:lnTo>
                    <a:pt x="830019" y="947042"/>
                  </a:lnTo>
                  <a:lnTo>
                    <a:pt x="830023" y="565924"/>
                  </a:lnTo>
                  <a:cubicBezTo>
                    <a:pt x="830023" y="447260"/>
                    <a:pt x="733825" y="351062"/>
                    <a:pt x="615161" y="351062"/>
                  </a:cubicBezTo>
                  <a:cubicBezTo>
                    <a:pt x="496498" y="351062"/>
                    <a:pt x="400300" y="447260"/>
                    <a:pt x="400300" y="565924"/>
                  </a:cubicBezTo>
                  <a:lnTo>
                    <a:pt x="400300" y="947042"/>
                  </a:lnTo>
                  <a:lnTo>
                    <a:pt x="238382" y="947042"/>
                  </a:lnTo>
                  <a:lnTo>
                    <a:pt x="238385" y="565924"/>
                  </a:lnTo>
                  <a:cubicBezTo>
                    <a:pt x="238385" y="447260"/>
                    <a:pt x="142188" y="351062"/>
                    <a:pt x="23524" y="351062"/>
                  </a:cubicBezTo>
                  <a:lnTo>
                    <a:pt x="1" y="355812"/>
                  </a:lnTo>
                  <a:lnTo>
                    <a:pt x="1" y="190032"/>
                  </a:lnTo>
                  <a:lnTo>
                    <a:pt x="36323" y="190032"/>
                  </a:lnTo>
                  <a:lnTo>
                    <a:pt x="36323" y="78809"/>
                  </a:lnTo>
                  <a:lnTo>
                    <a:pt x="0" y="7880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A820A991-7BC3-997A-D5A7-771C1A98F4F2}"/>
              </a:ext>
            </a:extLst>
          </p:cNvPr>
          <p:cNvGrpSpPr>
            <a:grpSpLocks/>
          </p:cNvGrpSpPr>
          <p:nvPr/>
        </p:nvGrpSpPr>
        <p:grpSpPr>
          <a:xfrm>
            <a:off x="2026178" y="2901614"/>
            <a:ext cx="166816" cy="166816"/>
            <a:chOff x="889686" y="2323070"/>
            <a:chExt cx="166816" cy="166816"/>
          </a:xfrm>
        </p:grpSpPr>
        <p:sp>
          <p:nvSpPr>
            <p:cNvPr id="25" name="눈물 방울 24">
              <a:extLst>
                <a:ext uri="{FF2B5EF4-FFF2-40B4-BE49-F238E27FC236}">
                  <a16:creationId xmlns:a16="http://schemas.microsoft.com/office/drawing/2014/main" id="{BDF74848-97D8-1C4E-DB4C-A75943B88120}"/>
                </a:ext>
              </a:extLst>
            </p:cNvPr>
            <p:cNvSpPr>
              <a:spLocks/>
            </p:cNvSpPr>
            <p:nvPr/>
          </p:nvSpPr>
          <p:spPr>
            <a:xfrm rot="8100000">
              <a:off x="889686" y="2323070"/>
              <a:ext cx="166816" cy="166816"/>
            </a:xfrm>
            <a:prstGeom prst="teardrop">
              <a:avLst/>
            </a:prstGeom>
            <a:solidFill>
              <a:srgbClr val="FF212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자유형: 도형 25">
              <a:extLst>
                <a:ext uri="{FF2B5EF4-FFF2-40B4-BE49-F238E27FC236}">
                  <a16:creationId xmlns:a16="http://schemas.microsoft.com/office/drawing/2014/main" id="{BE470297-89BD-18C0-C91A-C3629D0E190A}"/>
                </a:ext>
              </a:extLst>
            </p:cNvPr>
            <p:cNvSpPr>
              <a:spLocks/>
            </p:cNvSpPr>
            <p:nvPr/>
          </p:nvSpPr>
          <p:spPr>
            <a:xfrm>
              <a:off x="911886" y="2359363"/>
              <a:ext cx="122415" cy="94229"/>
            </a:xfrm>
            <a:custGeom>
              <a:avLst/>
              <a:gdLst>
                <a:gd name="connsiteX0" fmla="*/ 1040858 w 1230317"/>
                <a:gd name="connsiteY0" fmla="*/ 78809 h 947042"/>
                <a:gd name="connsiteX1" fmla="*/ 1040858 w 1230317"/>
                <a:gd name="connsiteY1" fmla="*/ 190032 h 947042"/>
                <a:gd name="connsiteX2" fmla="*/ 1108269 w 1230317"/>
                <a:gd name="connsiteY2" fmla="*/ 190032 h 947042"/>
                <a:gd name="connsiteX3" fmla="*/ 1108269 w 1230317"/>
                <a:gd name="connsiteY3" fmla="*/ 78809 h 947042"/>
                <a:gd name="connsiteX4" fmla="*/ 887723 w 1230317"/>
                <a:gd name="connsiteY4" fmla="*/ 78809 h 947042"/>
                <a:gd name="connsiteX5" fmla="*/ 887723 w 1230317"/>
                <a:gd name="connsiteY5" fmla="*/ 190032 h 947042"/>
                <a:gd name="connsiteX6" fmla="*/ 955133 w 1230317"/>
                <a:gd name="connsiteY6" fmla="*/ 190032 h 947042"/>
                <a:gd name="connsiteX7" fmla="*/ 955133 w 1230317"/>
                <a:gd name="connsiteY7" fmla="*/ 78809 h 947042"/>
                <a:gd name="connsiteX8" fmla="*/ 734588 w 1230317"/>
                <a:gd name="connsiteY8" fmla="*/ 78809 h 947042"/>
                <a:gd name="connsiteX9" fmla="*/ 734588 w 1230317"/>
                <a:gd name="connsiteY9" fmla="*/ 190032 h 947042"/>
                <a:gd name="connsiteX10" fmla="*/ 801998 w 1230317"/>
                <a:gd name="connsiteY10" fmla="*/ 190032 h 947042"/>
                <a:gd name="connsiteX11" fmla="*/ 801998 w 1230317"/>
                <a:gd name="connsiteY11" fmla="*/ 78809 h 947042"/>
                <a:gd name="connsiteX12" fmla="*/ 581453 w 1230317"/>
                <a:gd name="connsiteY12" fmla="*/ 78809 h 947042"/>
                <a:gd name="connsiteX13" fmla="*/ 581453 w 1230317"/>
                <a:gd name="connsiteY13" fmla="*/ 190032 h 947042"/>
                <a:gd name="connsiteX14" fmla="*/ 648863 w 1230317"/>
                <a:gd name="connsiteY14" fmla="*/ 190032 h 947042"/>
                <a:gd name="connsiteX15" fmla="*/ 648863 w 1230317"/>
                <a:gd name="connsiteY15" fmla="*/ 78809 h 947042"/>
                <a:gd name="connsiteX16" fmla="*/ 428318 w 1230317"/>
                <a:gd name="connsiteY16" fmla="*/ 78809 h 947042"/>
                <a:gd name="connsiteX17" fmla="*/ 428318 w 1230317"/>
                <a:gd name="connsiteY17" fmla="*/ 190032 h 947042"/>
                <a:gd name="connsiteX18" fmla="*/ 495728 w 1230317"/>
                <a:gd name="connsiteY18" fmla="*/ 190032 h 947042"/>
                <a:gd name="connsiteX19" fmla="*/ 495728 w 1230317"/>
                <a:gd name="connsiteY19" fmla="*/ 78809 h 947042"/>
                <a:gd name="connsiteX20" fmla="*/ 275183 w 1230317"/>
                <a:gd name="connsiteY20" fmla="*/ 78809 h 947042"/>
                <a:gd name="connsiteX21" fmla="*/ 275183 w 1230317"/>
                <a:gd name="connsiteY21" fmla="*/ 190032 h 947042"/>
                <a:gd name="connsiteX22" fmla="*/ 342593 w 1230317"/>
                <a:gd name="connsiteY22" fmla="*/ 190032 h 947042"/>
                <a:gd name="connsiteX23" fmla="*/ 342593 w 1230317"/>
                <a:gd name="connsiteY23" fmla="*/ 78809 h 947042"/>
                <a:gd name="connsiteX24" fmla="*/ 122048 w 1230317"/>
                <a:gd name="connsiteY24" fmla="*/ 78809 h 947042"/>
                <a:gd name="connsiteX25" fmla="*/ 122048 w 1230317"/>
                <a:gd name="connsiteY25" fmla="*/ 190032 h 947042"/>
                <a:gd name="connsiteX26" fmla="*/ 189458 w 1230317"/>
                <a:gd name="connsiteY26" fmla="*/ 190032 h 947042"/>
                <a:gd name="connsiteX27" fmla="*/ 189458 w 1230317"/>
                <a:gd name="connsiteY27" fmla="*/ 78809 h 947042"/>
                <a:gd name="connsiteX28" fmla="*/ 0 w 1230317"/>
                <a:gd name="connsiteY28" fmla="*/ 0 h 947042"/>
                <a:gd name="connsiteX29" fmla="*/ 1230317 w 1230317"/>
                <a:gd name="connsiteY29" fmla="*/ 0 h 947042"/>
                <a:gd name="connsiteX30" fmla="*/ 1230317 w 1230317"/>
                <a:gd name="connsiteY30" fmla="*/ 78809 h 947042"/>
                <a:gd name="connsiteX31" fmla="*/ 1193994 w 1230317"/>
                <a:gd name="connsiteY31" fmla="*/ 78809 h 947042"/>
                <a:gd name="connsiteX32" fmla="*/ 1193994 w 1230317"/>
                <a:gd name="connsiteY32" fmla="*/ 190032 h 947042"/>
                <a:gd name="connsiteX33" fmla="*/ 1230315 w 1230317"/>
                <a:gd name="connsiteY33" fmla="*/ 190032 h 947042"/>
                <a:gd name="connsiteX34" fmla="*/ 1230315 w 1230317"/>
                <a:gd name="connsiteY34" fmla="*/ 355812 h 947042"/>
                <a:gd name="connsiteX35" fmla="*/ 1206799 w 1230317"/>
                <a:gd name="connsiteY35" fmla="*/ 351062 h 947042"/>
                <a:gd name="connsiteX36" fmla="*/ 991938 w 1230317"/>
                <a:gd name="connsiteY36" fmla="*/ 565924 h 947042"/>
                <a:gd name="connsiteX37" fmla="*/ 991938 w 1230317"/>
                <a:gd name="connsiteY37" fmla="*/ 947042 h 947042"/>
                <a:gd name="connsiteX38" fmla="*/ 830019 w 1230317"/>
                <a:gd name="connsiteY38" fmla="*/ 947042 h 947042"/>
                <a:gd name="connsiteX39" fmla="*/ 830023 w 1230317"/>
                <a:gd name="connsiteY39" fmla="*/ 565924 h 947042"/>
                <a:gd name="connsiteX40" fmla="*/ 615161 w 1230317"/>
                <a:gd name="connsiteY40" fmla="*/ 351062 h 947042"/>
                <a:gd name="connsiteX41" fmla="*/ 400300 w 1230317"/>
                <a:gd name="connsiteY41" fmla="*/ 565924 h 947042"/>
                <a:gd name="connsiteX42" fmla="*/ 400300 w 1230317"/>
                <a:gd name="connsiteY42" fmla="*/ 947042 h 947042"/>
                <a:gd name="connsiteX43" fmla="*/ 238382 w 1230317"/>
                <a:gd name="connsiteY43" fmla="*/ 947042 h 947042"/>
                <a:gd name="connsiteX44" fmla="*/ 238385 w 1230317"/>
                <a:gd name="connsiteY44" fmla="*/ 565924 h 947042"/>
                <a:gd name="connsiteX45" fmla="*/ 23524 w 1230317"/>
                <a:gd name="connsiteY45" fmla="*/ 351062 h 947042"/>
                <a:gd name="connsiteX46" fmla="*/ 1 w 1230317"/>
                <a:gd name="connsiteY46" fmla="*/ 355812 h 947042"/>
                <a:gd name="connsiteX47" fmla="*/ 1 w 1230317"/>
                <a:gd name="connsiteY47" fmla="*/ 190032 h 947042"/>
                <a:gd name="connsiteX48" fmla="*/ 36323 w 1230317"/>
                <a:gd name="connsiteY48" fmla="*/ 190032 h 947042"/>
                <a:gd name="connsiteX49" fmla="*/ 36323 w 1230317"/>
                <a:gd name="connsiteY49" fmla="*/ 78809 h 947042"/>
                <a:gd name="connsiteX50" fmla="*/ 0 w 1230317"/>
                <a:gd name="connsiteY50" fmla="*/ 78809 h 947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1230317" h="947042">
                  <a:moveTo>
                    <a:pt x="1040858" y="78809"/>
                  </a:moveTo>
                  <a:lnTo>
                    <a:pt x="1040858" y="190032"/>
                  </a:lnTo>
                  <a:lnTo>
                    <a:pt x="1108269" y="190032"/>
                  </a:lnTo>
                  <a:lnTo>
                    <a:pt x="1108269" y="78809"/>
                  </a:lnTo>
                  <a:close/>
                  <a:moveTo>
                    <a:pt x="887723" y="78809"/>
                  </a:moveTo>
                  <a:lnTo>
                    <a:pt x="887723" y="190032"/>
                  </a:lnTo>
                  <a:lnTo>
                    <a:pt x="955133" y="190032"/>
                  </a:lnTo>
                  <a:lnTo>
                    <a:pt x="955133" y="78809"/>
                  </a:lnTo>
                  <a:close/>
                  <a:moveTo>
                    <a:pt x="734588" y="78809"/>
                  </a:moveTo>
                  <a:lnTo>
                    <a:pt x="734588" y="190032"/>
                  </a:lnTo>
                  <a:lnTo>
                    <a:pt x="801998" y="190032"/>
                  </a:lnTo>
                  <a:lnTo>
                    <a:pt x="801998" y="78809"/>
                  </a:lnTo>
                  <a:close/>
                  <a:moveTo>
                    <a:pt x="581453" y="78809"/>
                  </a:moveTo>
                  <a:lnTo>
                    <a:pt x="581453" y="190032"/>
                  </a:lnTo>
                  <a:lnTo>
                    <a:pt x="648863" y="190032"/>
                  </a:lnTo>
                  <a:lnTo>
                    <a:pt x="648863" y="78809"/>
                  </a:lnTo>
                  <a:close/>
                  <a:moveTo>
                    <a:pt x="428318" y="78809"/>
                  </a:moveTo>
                  <a:lnTo>
                    <a:pt x="428318" y="190032"/>
                  </a:lnTo>
                  <a:lnTo>
                    <a:pt x="495728" y="190032"/>
                  </a:lnTo>
                  <a:lnTo>
                    <a:pt x="495728" y="78809"/>
                  </a:lnTo>
                  <a:close/>
                  <a:moveTo>
                    <a:pt x="275183" y="78809"/>
                  </a:moveTo>
                  <a:lnTo>
                    <a:pt x="275183" y="190032"/>
                  </a:lnTo>
                  <a:lnTo>
                    <a:pt x="342593" y="190032"/>
                  </a:lnTo>
                  <a:lnTo>
                    <a:pt x="342593" y="78809"/>
                  </a:lnTo>
                  <a:close/>
                  <a:moveTo>
                    <a:pt x="122048" y="78809"/>
                  </a:moveTo>
                  <a:lnTo>
                    <a:pt x="122048" y="190032"/>
                  </a:lnTo>
                  <a:lnTo>
                    <a:pt x="189458" y="190032"/>
                  </a:lnTo>
                  <a:lnTo>
                    <a:pt x="189458" y="78809"/>
                  </a:lnTo>
                  <a:close/>
                  <a:moveTo>
                    <a:pt x="0" y="0"/>
                  </a:moveTo>
                  <a:lnTo>
                    <a:pt x="1230317" y="0"/>
                  </a:lnTo>
                  <a:lnTo>
                    <a:pt x="1230317" y="78809"/>
                  </a:lnTo>
                  <a:lnTo>
                    <a:pt x="1193994" y="78809"/>
                  </a:lnTo>
                  <a:lnTo>
                    <a:pt x="1193994" y="190032"/>
                  </a:lnTo>
                  <a:lnTo>
                    <a:pt x="1230315" y="190032"/>
                  </a:lnTo>
                  <a:lnTo>
                    <a:pt x="1230315" y="355812"/>
                  </a:lnTo>
                  <a:lnTo>
                    <a:pt x="1206799" y="351062"/>
                  </a:lnTo>
                  <a:cubicBezTo>
                    <a:pt x="1088135" y="351062"/>
                    <a:pt x="991938" y="447260"/>
                    <a:pt x="991938" y="565924"/>
                  </a:cubicBezTo>
                  <a:lnTo>
                    <a:pt x="991938" y="947042"/>
                  </a:lnTo>
                  <a:lnTo>
                    <a:pt x="830019" y="947042"/>
                  </a:lnTo>
                  <a:lnTo>
                    <a:pt x="830023" y="565924"/>
                  </a:lnTo>
                  <a:cubicBezTo>
                    <a:pt x="830023" y="447260"/>
                    <a:pt x="733825" y="351062"/>
                    <a:pt x="615161" y="351062"/>
                  </a:cubicBezTo>
                  <a:cubicBezTo>
                    <a:pt x="496498" y="351062"/>
                    <a:pt x="400300" y="447260"/>
                    <a:pt x="400300" y="565924"/>
                  </a:cubicBezTo>
                  <a:lnTo>
                    <a:pt x="400300" y="947042"/>
                  </a:lnTo>
                  <a:lnTo>
                    <a:pt x="238382" y="947042"/>
                  </a:lnTo>
                  <a:lnTo>
                    <a:pt x="238385" y="565924"/>
                  </a:lnTo>
                  <a:cubicBezTo>
                    <a:pt x="238385" y="447260"/>
                    <a:pt x="142188" y="351062"/>
                    <a:pt x="23524" y="351062"/>
                  </a:cubicBezTo>
                  <a:lnTo>
                    <a:pt x="1" y="355812"/>
                  </a:lnTo>
                  <a:lnTo>
                    <a:pt x="1" y="190032"/>
                  </a:lnTo>
                  <a:lnTo>
                    <a:pt x="36323" y="190032"/>
                  </a:lnTo>
                  <a:lnTo>
                    <a:pt x="36323" y="78809"/>
                  </a:lnTo>
                  <a:lnTo>
                    <a:pt x="0" y="78809"/>
                  </a:lnTo>
                  <a:close/>
                </a:path>
              </a:pathLst>
            </a:custGeom>
            <a:solidFill>
              <a:srgbClr val="FFCC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2A8CEA81-2F33-EF66-D6A7-3AFB5B54567C}"/>
              </a:ext>
            </a:extLst>
          </p:cNvPr>
          <p:cNvGrpSpPr>
            <a:grpSpLocks/>
          </p:cNvGrpSpPr>
          <p:nvPr/>
        </p:nvGrpSpPr>
        <p:grpSpPr>
          <a:xfrm>
            <a:off x="2280178" y="1857521"/>
            <a:ext cx="166816" cy="166816"/>
            <a:chOff x="889686" y="2323070"/>
            <a:chExt cx="166816" cy="166816"/>
          </a:xfrm>
        </p:grpSpPr>
        <p:sp>
          <p:nvSpPr>
            <p:cNvPr id="28" name="눈물 방울 27">
              <a:extLst>
                <a:ext uri="{FF2B5EF4-FFF2-40B4-BE49-F238E27FC236}">
                  <a16:creationId xmlns:a16="http://schemas.microsoft.com/office/drawing/2014/main" id="{D85BEB7E-2012-3E00-00B2-99EEE84E2913}"/>
                </a:ext>
              </a:extLst>
            </p:cNvPr>
            <p:cNvSpPr>
              <a:spLocks/>
            </p:cNvSpPr>
            <p:nvPr/>
          </p:nvSpPr>
          <p:spPr>
            <a:xfrm rot="8100000">
              <a:off x="889686" y="2323070"/>
              <a:ext cx="166816" cy="166816"/>
            </a:xfrm>
            <a:prstGeom prst="teardrop">
              <a:avLst/>
            </a:prstGeom>
            <a:solidFill>
              <a:srgbClr val="FFC000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자유형: 도형 28">
              <a:extLst>
                <a:ext uri="{FF2B5EF4-FFF2-40B4-BE49-F238E27FC236}">
                  <a16:creationId xmlns:a16="http://schemas.microsoft.com/office/drawing/2014/main" id="{7D6CDA6B-2055-0ADE-275F-2BE4D597B9E9}"/>
                </a:ext>
              </a:extLst>
            </p:cNvPr>
            <p:cNvSpPr>
              <a:spLocks/>
            </p:cNvSpPr>
            <p:nvPr/>
          </p:nvSpPr>
          <p:spPr>
            <a:xfrm>
              <a:off x="911886" y="2359363"/>
              <a:ext cx="122415" cy="94229"/>
            </a:xfrm>
            <a:custGeom>
              <a:avLst/>
              <a:gdLst>
                <a:gd name="connsiteX0" fmla="*/ 1040858 w 1230317"/>
                <a:gd name="connsiteY0" fmla="*/ 78809 h 947042"/>
                <a:gd name="connsiteX1" fmla="*/ 1040858 w 1230317"/>
                <a:gd name="connsiteY1" fmla="*/ 190032 h 947042"/>
                <a:gd name="connsiteX2" fmla="*/ 1108269 w 1230317"/>
                <a:gd name="connsiteY2" fmla="*/ 190032 h 947042"/>
                <a:gd name="connsiteX3" fmla="*/ 1108269 w 1230317"/>
                <a:gd name="connsiteY3" fmla="*/ 78809 h 947042"/>
                <a:gd name="connsiteX4" fmla="*/ 887723 w 1230317"/>
                <a:gd name="connsiteY4" fmla="*/ 78809 h 947042"/>
                <a:gd name="connsiteX5" fmla="*/ 887723 w 1230317"/>
                <a:gd name="connsiteY5" fmla="*/ 190032 h 947042"/>
                <a:gd name="connsiteX6" fmla="*/ 955133 w 1230317"/>
                <a:gd name="connsiteY6" fmla="*/ 190032 h 947042"/>
                <a:gd name="connsiteX7" fmla="*/ 955133 w 1230317"/>
                <a:gd name="connsiteY7" fmla="*/ 78809 h 947042"/>
                <a:gd name="connsiteX8" fmla="*/ 734588 w 1230317"/>
                <a:gd name="connsiteY8" fmla="*/ 78809 h 947042"/>
                <a:gd name="connsiteX9" fmla="*/ 734588 w 1230317"/>
                <a:gd name="connsiteY9" fmla="*/ 190032 h 947042"/>
                <a:gd name="connsiteX10" fmla="*/ 801998 w 1230317"/>
                <a:gd name="connsiteY10" fmla="*/ 190032 h 947042"/>
                <a:gd name="connsiteX11" fmla="*/ 801998 w 1230317"/>
                <a:gd name="connsiteY11" fmla="*/ 78809 h 947042"/>
                <a:gd name="connsiteX12" fmla="*/ 581453 w 1230317"/>
                <a:gd name="connsiteY12" fmla="*/ 78809 h 947042"/>
                <a:gd name="connsiteX13" fmla="*/ 581453 w 1230317"/>
                <a:gd name="connsiteY13" fmla="*/ 190032 h 947042"/>
                <a:gd name="connsiteX14" fmla="*/ 648863 w 1230317"/>
                <a:gd name="connsiteY14" fmla="*/ 190032 h 947042"/>
                <a:gd name="connsiteX15" fmla="*/ 648863 w 1230317"/>
                <a:gd name="connsiteY15" fmla="*/ 78809 h 947042"/>
                <a:gd name="connsiteX16" fmla="*/ 428318 w 1230317"/>
                <a:gd name="connsiteY16" fmla="*/ 78809 h 947042"/>
                <a:gd name="connsiteX17" fmla="*/ 428318 w 1230317"/>
                <a:gd name="connsiteY17" fmla="*/ 190032 h 947042"/>
                <a:gd name="connsiteX18" fmla="*/ 495728 w 1230317"/>
                <a:gd name="connsiteY18" fmla="*/ 190032 h 947042"/>
                <a:gd name="connsiteX19" fmla="*/ 495728 w 1230317"/>
                <a:gd name="connsiteY19" fmla="*/ 78809 h 947042"/>
                <a:gd name="connsiteX20" fmla="*/ 275183 w 1230317"/>
                <a:gd name="connsiteY20" fmla="*/ 78809 h 947042"/>
                <a:gd name="connsiteX21" fmla="*/ 275183 w 1230317"/>
                <a:gd name="connsiteY21" fmla="*/ 190032 h 947042"/>
                <a:gd name="connsiteX22" fmla="*/ 342593 w 1230317"/>
                <a:gd name="connsiteY22" fmla="*/ 190032 h 947042"/>
                <a:gd name="connsiteX23" fmla="*/ 342593 w 1230317"/>
                <a:gd name="connsiteY23" fmla="*/ 78809 h 947042"/>
                <a:gd name="connsiteX24" fmla="*/ 122048 w 1230317"/>
                <a:gd name="connsiteY24" fmla="*/ 78809 h 947042"/>
                <a:gd name="connsiteX25" fmla="*/ 122048 w 1230317"/>
                <a:gd name="connsiteY25" fmla="*/ 190032 h 947042"/>
                <a:gd name="connsiteX26" fmla="*/ 189458 w 1230317"/>
                <a:gd name="connsiteY26" fmla="*/ 190032 h 947042"/>
                <a:gd name="connsiteX27" fmla="*/ 189458 w 1230317"/>
                <a:gd name="connsiteY27" fmla="*/ 78809 h 947042"/>
                <a:gd name="connsiteX28" fmla="*/ 0 w 1230317"/>
                <a:gd name="connsiteY28" fmla="*/ 0 h 947042"/>
                <a:gd name="connsiteX29" fmla="*/ 1230317 w 1230317"/>
                <a:gd name="connsiteY29" fmla="*/ 0 h 947042"/>
                <a:gd name="connsiteX30" fmla="*/ 1230317 w 1230317"/>
                <a:gd name="connsiteY30" fmla="*/ 78809 h 947042"/>
                <a:gd name="connsiteX31" fmla="*/ 1193994 w 1230317"/>
                <a:gd name="connsiteY31" fmla="*/ 78809 h 947042"/>
                <a:gd name="connsiteX32" fmla="*/ 1193994 w 1230317"/>
                <a:gd name="connsiteY32" fmla="*/ 190032 h 947042"/>
                <a:gd name="connsiteX33" fmla="*/ 1230315 w 1230317"/>
                <a:gd name="connsiteY33" fmla="*/ 190032 h 947042"/>
                <a:gd name="connsiteX34" fmla="*/ 1230315 w 1230317"/>
                <a:gd name="connsiteY34" fmla="*/ 355812 h 947042"/>
                <a:gd name="connsiteX35" fmla="*/ 1206799 w 1230317"/>
                <a:gd name="connsiteY35" fmla="*/ 351062 h 947042"/>
                <a:gd name="connsiteX36" fmla="*/ 991938 w 1230317"/>
                <a:gd name="connsiteY36" fmla="*/ 565924 h 947042"/>
                <a:gd name="connsiteX37" fmla="*/ 991938 w 1230317"/>
                <a:gd name="connsiteY37" fmla="*/ 947042 h 947042"/>
                <a:gd name="connsiteX38" fmla="*/ 830019 w 1230317"/>
                <a:gd name="connsiteY38" fmla="*/ 947042 h 947042"/>
                <a:gd name="connsiteX39" fmla="*/ 830023 w 1230317"/>
                <a:gd name="connsiteY39" fmla="*/ 565924 h 947042"/>
                <a:gd name="connsiteX40" fmla="*/ 615161 w 1230317"/>
                <a:gd name="connsiteY40" fmla="*/ 351062 h 947042"/>
                <a:gd name="connsiteX41" fmla="*/ 400300 w 1230317"/>
                <a:gd name="connsiteY41" fmla="*/ 565924 h 947042"/>
                <a:gd name="connsiteX42" fmla="*/ 400300 w 1230317"/>
                <a:gd name="connsiteY42" fmla="*/ 947042 h 947042"/>
                <a:gd name="connsiteX43" fmla="*/ 238382 w 1230317"/>
                <a:gd name="connsiteY43" fmla="*/ 947042 h 947042"/>
                <a:gd name="connsiteX44" fmla="*/ 238385 w 1230317"/>
                <a:gd name="connsiteY44" fmla="*/ 565924 h 947042"/>
                <a:gd name="connsiteX45" fmla="*/ 23524 w 1230317"/>
                <a:gd name="connsiteY45" fmla="*/ 351062 h 947042"/>
                <a:gd name="connsiteX46" fmla="*/ 1 w 1230317"/>
                <a:gd name="connsiteY46" fmla="*/ 355812 h 947042"/>
                <a:gd name="connsiteX47" fmla="*/ 1 w 1230317"/>
                <a:gd name="connsiteY47" fmla="*/ 190032 h 947042"/>
                <a:gd name="connsiteX48" fmla="*/ 36323 w 1230317"/>
                <a:gd name="connsiteY48" fmla="*/ 190032 h 947042"/>
                <a:gd name="connsiteX49" fmla="*/ 36323 w 1230317"/>
                <a:gd name="connsiteY49" fmla="*/ 78809 h 947042"/>
                <a:gd name="connsiteX50" fmla="*/ 0 w 1230317"/>
                <a:gd name="connsiteY50" fmla="*/ 78809 h 947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1230317" h="947042">
                  <a:moveTo>
                    <a:pt x="1040858" y="78809"/>
                  </a:moveTo>
                  <a:lnTo>
                    <a:pt x="1040858" y="190032"/>
                  </a:lnTo>
                  <a:lnTo>
                    <a:pt x="1108269" y="190032"/>
                  </a:lnTo>
                  <a:lnTo>
                    <a:pt x="1108269" y="78809"/>
                  </a:lnTo>
                  <a:close/>
                  <a:moveTo>
                    <a:pt x="887723" y="78809"/>
                  </a:moveTo>
                  <a:lnTo>
                    <a:pt x="887723" y="190032"/>
                  </a:lnTo>
                  <a:lnTo>
                    <a:pt x="955133" y="190032"/>
                  </a:lnTo>
                  <a:lnTo>
                    <a:pt x="955133" y="78809"/>
                  </a:lnTo>
                  <a:close/>
                  <a:moveTo>
                    <a:pt x="734588" y="78809"/>
                  </a:moveTo>
                  <a:lnTo>
                    <a:pt x="734588" y="190032"/>
                  </a:lnTo>
                  <a:lnTo>
                    <a:pt x="801998" y="190032"/>
                  </a:lnTo>
                  <a:lnTo>
                    <a:pt x="801998" y="78809"/>
                  </a:lnTo>
                  <a:close/>
                  <a:moveTo>
                    <a:pt x="581453" y="78809"/>
                  </a:moveTo>
                  <a:lnTo>
                    <a:pt x="581453" y="190032"/>
                  </a:lnTo>
                  <a:lnTo>
                    <a:pt x="648863" y="190032"/>
                  </a:lnTo>
                  <a:lnTo>
                    <a:pt x="648863" y="78809"/>
                  </a:lnTo>
                  <a:close/>
                  <a:moveTo>
                    <a:pt x="428318" y="78809"/>
                  </a:moveTo>
                  <a:lnTo>
                    <a:pt x="428318" y="190032"/>
                  </a:lnTo>
                  <a:lnTo>
                    <a:pt x="495728" y="190032"/>
                  </a:lnTo>
                  <a:lnTo>
                    <a:pt x="495728" y="78809"/>
                  </a:lnTo>
                  <a:close/>
                  <a:moveTo>
                    <a:pt x="275183" y="78809"/>
                  </a:moveTo>
                  <a:lnTo>
                    <a:pt x="275183" y="190032"/>
                  </a:lnTo>
                  <a:lnTo>
                    <a:pt x="342593" y="190032"/>
                  </a:lnTo>
                  <a:lnTo>
                    <a:pt x="342593" y="78809"/>
                  </a:lnTo>
                  <a:close/>
                  <a:moveTo>
                    <a:pt x="122048" y="78809"/>
                  </a:moveTo>
                  <a:lnTo>
                    <a:pt x="122048" y="190032"/>
                  </a:lnTo>
                  <a:lnTo>
                    <a:pt x="189458" y="190032"/>
                  </a:lnTo>
                  <a:lnTo>
                    <a:pt x="189458" y="78809"/>
                  </a:lnTo>
                  <a:close/>
                  <a:moveTo>
                    <a:pt x="0" y="0"/>
                  </a:moveTo>
                  <a:lnTo>
                    <a:pt x="1230317" y="0"/>
                  </a:lnTo>
                  <a:lnTo>
                    <a:pt x="1230317" y="78809"/>
                  </a:lnTo>
                  <a:lnTo>
                    <a:pt x="1193994" y="78809"/>
                  </a:lnTo>
                  <a:lnTo>
                    <a:pt x="1193994" y="190032"/>
                  </a:lnTo>
                  <a:lnTo>
                    <a:pt x="1230315" y="190032"/>
                  </a:lnTo>
                  <a:lnTo>
                    <a:pt x="1230315" y="355812"/>
                  </a:lnTo>
                  <a:lnTo>
                    <a:pt x="1206799" y="351062"/>
                  </a:lnTo>
                  <a:cubicBezTo>
                    <a:pt x="1088135" y="351062"/>
                    <a:pt x="991938" y="447260"/>
                    <a:pt x="991938" y="565924"/>
                  </a:cubicBezTo>
                  <a:lnTo>
                    <a:pt x="991938" y="947042"/>
                  </a:lnTo>
                  <a:lnTo>
                    <a:pt x="830019" y="947042"/>
                  </a:lnTo>
                  <a:lnTo>
                    <a:pt x="830023" y="565924"/>
                  </a:lnTo>
                  <a:cubicBezTo>
                    <a:pt x="830023" y="447260"/>
                    <a:pt x="733825" y="351062"/>
                    <a:pt x="615161" y="351062"/>
                  </a:cubicBezTo>
                  <a:cubicBezTo>
                    <a:pt x="496498" y="351062"/>
                    <a:pt x="400300" y="447260"/>
                    <a:pt x="400300" y="565924"/>
                  </a:cubicBezTo>
                  <a:lnTo>
                    <a:pt x="400300" y="947042"/>
                  </a:lnTo>
                  <a:lnTo>
                    <a:pt x="238382" y="947042"/>
                  </a:lnTo>
                  <a:lnTo>
                    <a:pt x="238385" y="565924"/>
                  </a:lnTo>
                  <a:cubicBezTo>
                    <a:pt x="238385" y="447260"/>
                    <a:pt x="142188" y="351062"/>
                    <a:pt x="23524" y="351062"/>
                  </a:cubicBezTo>
                  <a:lnTo>
                    <a:pt x="1" y="355812"/>
                  </a:lnTo>
                  <a:lnTo>
                    <a:pt x="1" y="190032"/>
                  </a:lnTo>
                  <a:lnTo>
                    <a:pt x="36323" y="190032"/>
                  </a:lnTo>
                  <a:lnTo>
                    <a:pt x="36323" y="78809"/>
                  </a:lnTo>
                  <a:lnTo>
                    <a:pt x="0" y="78809"/>
                  </a:lnTo>
                  <a:close/>
                </a:path>
              </a:pathLst>
            </a:cu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D0AF0A97-7FC8-99FE-C39A-B4C7E92702FB}"/>
              </a:ext>
            </a:extLst>
          </p:cNvPr>
          <p:cNvSpPr txBox="1">
            <a:spLocks/>
          </p:cNvSpPr>
          <p:nvPr/>
        </p:nvSpPr>
        <p:spPr>
          <a:xfrm>
            <a:off x="586665" y="914320"/>
            <a:ext cx="230832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err="1"/>
              <a:t>검색부</a:t>
            </a:r>
            <a:endParaRPr lang="ko-KR" altLang="en-US" sz="60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B126D59-F4C1-CE77-85DA-651F16548097}"/>
              </a:ext>
            </a:extLst>
          </p:cNvPr>
          <p:cNvSpPr txBox="1">
            <a:spLocks/>
          </p:cNvSpPr>
          <p:nvPr/>
        </p:nvSpPr>
        <p:spPr>
          <a:xfrm>
            <a:off x="2327655" y="914320"/>
            <a:ext cx="496931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/>
              <a:t>교량 상태 범례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CB8386F-03DA-C9D7-9A90-D67251A4AF97}"/>
              </a:ext>
            </a:extLst>
          </p:cNvPr>
          <p:cNvSpPr txBox="1">
            <a:spLocks/>
          </p:cNvSpPr>
          <p:nvPr/>
        </p:nvSpPr>
        <p:spPr>
          <a:xfrm>
            <a:off x="3172757" y="936737"/>
            <a:ext cx="288312" cy="9233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ko-KR" altLang="en-US" sz="600" dirty="0"/>
              <a:t>종합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3B71699-E683-7AF3-7D99-7A46341ECB69}"/>
              </a:ext>
            </a:extLst>
          </p:cNvPr>
          <p:cNvSpPr txBox="1">
            <a:spLocks/>
          </p:cNvSpPr>
          <p:nvPr/>
        </p:nvSpPr>
        <p:spPr>
          <a:xfrm>
            <a:off x="531702" y="3768024"/>
            <a:ext cx="402354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b="1" dirty="0"/>
              <a:t>이벤트 목록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B7EA59D-67F5-6135-9133-8A8020ECF1C0}"/>
              </a:ext>
            </a:extLst>
          </p:cNvPr>
          <p:cNvSpPr txBox="1">
            <a:spLocks/>
          </p:cNvSpPr>
          <p:nvPr/>
        </p:nvSpPr>
        <p:spPr>
          <a:xfrm>
            <a:off x="501589" y="693045"/>
            <a:ext cx="230832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 err="1"/>
              <a:t>로고부</a:t>
            </a:r>
            <a:endParaRPr lang="ko-KR" altLang="en-US" sz="6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5226579-6E73-9BF1-4EAC-C3B6DE772C3F}"/>
              </a:ext>
            </a:extLst>
          </p:cNvPr>
          <p:cNvSpPr txBox="1">
            <a:spLocks/>
          </p:cNvSpPr>
          <p:nvPr/>
        </p:nvSpPr>
        <p:spPr>
          <a:xfrm>
            <a:off x="8301606" y="681601"/>
            <a:ext cx="307777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 err="1"/>
              <a:t>알림배지</a:t>
            </a:r>
            <a:endParaRPr lang="ko-KR" altLang="en-US" sz="6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9CAED16-C707-99A8-7AD8-B3A9C49E4657}"/>
              </a:ext>
            </a:extLst>
          </p:cNvPr>
          <p:cNvSpPr txBox="1">
            <a:spLocks/>
          </p:cNvSpPr>
          <p:nvPr/>
        </p:nvSpPr>
        <p:spPr>
          <a:xfrm>
            <a:off x="8672608" y="681601"/>
            <a:ext cx="402354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/>
              <a:t>로그인 정보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C16F787-D0DA-ED8D-9225-8AB680F1DF47}"/>
              </a:ext>
            </a:extLst>
          </p:cNvPr>
          <p:cNvSpPr txBox="1">
            <a:spLocks/>
          </p:cNvSpPr>
          <p:nvPr/>
        </p:nvSpPr>
        <p:spPr>
          <a:xfrm>
            <a:off x="586666" y="1104522"/>
            <a:ext cx="745397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/>
              <a:t>지도 및 아이콘 </a:t>
            </a:r>
            <a:r>
              <a:rPr lang="ko-KR" altLang="en-US" sz="600" err="1"/>
              <a:t>출력부</a:t>
            </a:r>
            <a:endParaRPr lang="ko-KR" altLang="en-US" sz="60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9A1EF06-6BE7-4EBC-D9E2-B786534EB621}"/>
              </a:ext>
            </a:extLst>
          </p:cNvPr>
          <p:cNvSpPr txBox="1">
            <a:spLocks/>
          </p:cNvSpPr>
          <p:nvPr/>
        </p:nvSpPr>
        <p:spPr>
          <a:xfrm>
            <a:off x="3510291" y="936737"/>
            <a:ext cx="288312" cy="9233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ko-KR" altLang="en-US" sz="600" dirty="0"/>
              <a:t>노후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9A0D00D-B619-77E4-88C7-4A9D2EB45916}"/>
              </a:ext>
            </a:extLst>
          </p:cNvPr>
          <p:cNvSpPr txBox="1">
            <a:spLocks/>
          </p:cNvSpPr>
          <p:nvPr/>
        </p:nvSpPr>
        <p:spPr>
          <a:xfrm>
            <a:off x="3844253" y="936737"/>
            <a:ext cx="288312" cy="9233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ko-KR" altLang="en-US" sz="600" dirty="0"/>
              <a:t>화재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3ACFA3C-32B1-AE25-BD0F-3392DDE1C043}"/>
              </a:ext>
            </a:extLst>
          </p:cNvPr>
          <p:cNvSpPr txBox="1">
            <a:spLocks/>
          </p:cNvSpPr>
          <p:nvPr/>
        </p:nvSpPr>
        <p:spPr>
          <a:xfrm>
            <a:off x="4178215" y="936737"/>
            <a:ext cx="288312" cy="9233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ko-KR" altLang="en-US" sz="600" dirty="0">
                <a:solidFill>
                  <a:srgbClr val="FF0000"/>
                </a:solidFill>
              </a:rPr>
              <a:t>충돌</a:t>
            </a: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E7B2663A-769B-702A-E226-55CE9F5DEC38}"/>
              </a:ext>
            </a:extLst>
          </p:cNvPr>
          <p:cNvSpPr>
            <a:spLocks/>
          </p:cNvSpPr>
          <p:nvPr/>
        </p:nvSpPr>
        <p:spPr>
          <a:xfrm>
            <a:off x="3221192" y="1232385"/>
            <a:ext cx="5796428" cy="826501"/>
          </a:xfrm>
          <a:prstGeom prst="roundRect">
            <a:avLst>
              <a:gd name="adj" fmla="val 4064"/>
            </a:avLst>
          </a:prstGeom>
          <a:noFill/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43" name="표 42">
            <a:extLst>
              <a:ext uri="{FF2B5EF4-FFF2-40B4-BE49-F238E27FC236}">
                <a16:creationId xmlns:a16="http://schemas.microsoft.com/office/drawing/2014/main" id="{7A313E13-D4E8-3CBF-C46E-099429E26D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812504"/>
              </p:ext>
            </p:extLst>
          </p:nvPr>
        </p:nvGraphicFramePr>
        <p:xfrm>
          <a:off x="531702" y="3953621"/>
          <a:ext cx="2419514" cy="24132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36307">
                  <a:extLst>
                    <a:ext uri="{9D8B030D-6E8A-4147-A177-3AD203B41FA5}">
                      <a16:colId xmlns:a16="http://schemas.microsoft.com/office/drawing/2014/main" val="958756103"/>
                    </a:ext>
                  </a:extLst>
                </a:gridCol>
                <a:gridCol w="313864">
                  <a:extLst>
                    <a:ext uri="{9D8B030D-6E8A-4147-A177-3AD203B41FA5}">
                      <a16:colId xmlns:a16="http://schemas.microsoft.com/office/drawing/2014/main" val="2412116091"/>
                    </a:ext>
                  </a:extLst>
                </a:gridCol>
                <a:gridCol w="1569343">
                  <a:extLst>
                    <a:ext uri="{9D8B030D-6E8A-4147-A177-3AD203B41FA5}">
                      <a16:colId xmlns:a16="http://schemas.microsoft.com/office/drawing/2014/main" val="1108673781"/>
                    </a:ext>
                  </a:extLst>
                </a:gridCol>
              </a:tblGrid>
              <a:tr h="2011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/>
                        <a:t>일시</a:t>
                      </a: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/>
                        <a:t>교량</a:t>
                      </a: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/>
                        <a:t>내용</a:t>
                      </a:r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2624430960"/>
                  </a:ext>
                </a:extLst>
              </a:tr>
              <a:tr h="2011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/>
                        <a:t>01/01 12:56</a:t>
                      </a:r>
                      <a:endParaRPr lang="ko-KR" altLang="en-US" sz="7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 err="1"/>
                        <a:t>신갈</a:t>
                      </a:r>
                      <a:endParaRPr lang="ko-KR" altLang="en-US" sz="7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 </a:t>
                      </a:r>
                      <a:r>
                        <a:rPr lang="ko-KR" altLang="en-US" sz="700" dirty="0"/>
                        <a:t>충돌 발생</a:t>
                      </a:r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1839219530"/>
                  </a:ext>
                </a:extLst>
              </a:tr>
              <a:tr h="201106"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3646385816"/>
                  </a:ext>
                </a:extLst>
              </a:tr>
              <a:tr h="201106"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1618477330"/>
                  </a:ext>
                </a:extLst>
              </a:tr>
              <a:tr h="201106"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2016195687"/>
                  </a:ext>
                </a:extLst>
              </a:tr>
              <a:tr h="201106">
                <a:tc>
                  <a:txBody>
                    <a:bodyPr/>
                    <a:lstStyle/>
                    <a:p>
                      <a:pPr algn="ctr" latinLnBrk="1"/>
                      <a:endParaRPr lang="ko-KR" altLang="en-US" sz="70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3822316845"/>
                  </a:ext>
                </a:extLst>
              </a:tr>
              <a:tr h="201106">
                <a:tc>
                  <a:txBody>
                    <a:bodyPr/>
                    <a:lstStyle/>
                    <a:p>
                      <a:pPr algn="ctr" latinLnBrk="1"/>
                      <a:endParaRPr lang="ko-KR" altLang="en-US" sz="70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2550900945"/>
                  </a:ext>
                </a:extLst>
              </a:tr>
              <a:tr h="201106">
                <a:tc>
                  <a:txBody>
                    <a:bodyPr/>
                    <a:lstStyle/>
                    <a:p>
                      <a:pPr algn="ctr" latinLnBrk="1"/>
                      <a:endParaRPr lang="ko-KR" altLang="en-US" sz="70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315356836"/>
                  </a:ext>
                </a:extLst>
              </a:tr>
              <a:tr h="201106">
                <a:tc>
                  <a:txBody>
                    <a:bodyPr/>
                    <a:lstStyle/>
                    <a:p>
                      <a:pPr algn="ctr" latinLnBrk="1"/>
                      <a:endParaRPr lang="ko-KR" altLang="en-US" sz="70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2042405784"/>
                  </a:ext>
                </a:extLst>
              </a:tr>
              <a:tr h="201106">
                <a:tc>
                  <a:txBody>
                    <a:bodyPr/>
                    <a:lstStyle/>
                    <a:p>
                      <a:pPr algn="ctr" latinLnBrk="1"/>
                      <a:endParaRPr lang="ko-KR" altLang="en-US" sz="70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3683151002"/>
                  </a:ext>
                </a:extLst>
              </a:tr>
              <a:tr h="201106">
                <a:tc>
                  <a:txBody>
                    <a:bodyPr/>
                    <a:lstStyle/>
                    <a:p>
                      <a:pPr algn="ctr" latinLnBrk="1"/>
                      <a:endParaRPr lang="ko-KR" altLang="en-US" sz="70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3185166827"/>
                  </a:ext>
                </a:extLst>
              </a:tr>
              <a:tr h="201106"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1283973779"/>
                  </a:ext>
                </a:extLst>
              </a:tr>
            </a:tbl>
          </a:graphicData>
        </a:graphic>
      </p:graphicFrame>
      <p:sp>
        <p:nvSpPr>
          <p:cNvPr id="44" name="TextBox 43">
            <a:extLst>
              <a:ext uri="{FF2B5EF4-FFF2-40B4-BE49-F238E27FC236}">
                <a16:creationId xmlns:a16="http://schemas.microsoft.com/office/drawing/2014/main" id="{79AF4835-C321-8B6C-AB66-24483EAE0B1E}"/>
              </a:ext>
            </a:extLst>
          </p:cNvPr>
          <p:cNvSpPr txBox="1">
            <a:spLocks/>
          </p:cNvSpPr>
          <p:nvPr/>
        </p:nvSpPr>
        <p:spPr>
          <a:xfrm>
            <a:off x="3221192" y="1141826"/>
            <a:ext cx="333425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b="1" dirty="0" err="1"/>
              <a:t>신갈</a:t>
            </a:r>
            <a:r>
              <a:rPr lang="en-US" altLang="ko-KR" sz="600" b="1" dirty="0"/>
              <a:t>JCT</a:t>
            </a:r>
            <a:r>
              <a:rPr lang="ko-KR" altLang="en-US" sz="600" b="1" dirty="0"/>
              <a:t>교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2013A0B-5697-920D-45B8-08FFA7383AB5}"/>
              </a:ext>
            </a:extLst>
          </p:cNvPr>
          <p:cNvSpPr txBox="1">
            <a:spLocks/>
          </p:cNvSpPr>
          <p:nvPr/>
        </p:nvSpPr>
        <p:spPr>
          <a:xfrm>
            <a:off x="3112840" y="697271"/>
            <a:ext cx="307777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>
                <a:solidFill>
                  <a:srgbClr val="FF0000"/>
                </a:solidFill>
              </a:rPr>
              <a:t>종합현황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B7E8F87-4624-38A9-6E63-4C536C61EBFC}"/>
              </a:ext>
            </a:extLst>
          </p:cNvPr>
          <p:cNvSpPr txBox="1">
            <a:spLocks/>
          </p:cNvSpPr>
          <p:nvPr/>
        </p:nvSpPr>
        <p:spPr>
          <a:xfrm>
            <a:off x="3679691" y="697271"/>
            <a:ext cx="402354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/>
              <a:t>시스템 운영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943FDC5-F91E-7344-7042-E01DD337591E}"/>
              </a:ext>
            </a:extLst>
          </p:cNvPr>
          <p:cNvSpPr txBox="1">
            <a:spLocks/>
          </p:cNvSpPr>
          <p:nvPr/>
        </p:nvSpPr>
        <p:spPr>
          <a:xfrm>
            <a:off x="4298806" y="697271"/>
            <a:ext cx="402354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/>
              <a:t>데이터 관리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0FB6160-A278-8B12-307E-1F42C3BE8FD7}"/>
              </a:ext>
            </a:extLst>
          </p:cNvPr>
          <p:cNvSpPr txBox="1">
            <a:spLocks/>
          </p:cNvSpPr>
          <p:nvPr/>
        </p:nvSpPr>
        <p:spPr>
          <a:xfrm>
            <a:off x="4918864" y="697271"/>
            <a:ext cx="402354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/>
              <a:t>시스템 관리</a:t>
            </a:r>
          </a:p>
        </p:txBody>
      </p:sp>
      <p:sp>
        <p:nvSpPr>
          <p:cNvPr id="189" name="자유형: 도형 188">
            <a:extLst>
              <a:ext uri="{FF2B5EF4-FFF2-40B4-BE49-F238E27FC236}">
                <a16:creationId xmlns:a16="http://schemas.microsoft.com/office/drawing/2014/main" id="{B7F6618F-A9F9-0342-A00C-035BD399F5DB}"/>
              </a:ext>
            </a:extLst>
          </p:cNvPr>
          <p:cNvSpPr/>
          <p:nvPr/>
        </p:nvSpPr>
        <p:spPr>
          <a:xfrm>
            <a:off x="8213857" y="4493028"/>
            <a:ext cx="698015" cy="1705348"/>
          </a:xfrm>
          <a:custGeom>
            <a:avLst/>
            <a:gdLst>
              <a:gd name="connsiteX0" fmla="*/ 6980 w 698015"/>
              <a:gd name="connsiteY0" fmla="*/ 0 h 2108007"/>
              <a:gd name="connsiteX1" fmla="*/ 698015 w 698015"/>
              <a:gd name="connsiteY1" fmla="*/ 90742 h 2108007"/>
              <a:gd name="connsiteX2" fmla="*/ 698015 w 698015"/>
              <a:gd name="connsiteY2" fmla="*/ 2108007 h 2108007"/>
              <a:gd name="connsiteX3" fmla="*/ 0 w 698015"/>
              <a:gd name="connsiteY3" fmla="*/ 523512 h 2108007"/>
              <a:gd name="connsiteX4" fmla="*/ 6980 w 698015"/>
              <a:gd name="connsiteY4" fmla="*/ 0 h 2108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8015" h="2108007">
                <a:moveTo>
                  <a:pt x="6980" y="0"/>
                </a:moveTo>
                <a:lnTo>
                  <a:pt x="698015" y="90742"/>
                </a:lnTo>
                <a:lnTo>
                  <a:pt x="698015" y="2108007"/>
                </a:lnTo>
                <a:lnTo>
                  <a:pt x="0" y="523512"/>
                </a:lnTo>
                <a:cubicBezTo>
                  <a:pt x="2327" y="349008"/>
                  <a:pt x="4653" y="174504"/>
                  <a:pt x="6980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BCCBC306-E04E-913C-6128-FE5C020A50BA}"/>
              </a:ext>
            </a:extLst>
          </p:cNvPr>
          <p:cNvSpPr>
            <a:spLocks/>
          </p:cNvSpPr>
          <p:nvPr/>
        </p:nvSpPr>
        <p:spPr>
          <a:xfrm>
            <a:off x="3288417" y="1283396"/>
            <a:ext cx="3377661" cy="704647"/>
          </a:xfrm>
          <a:prstGeom prst="roundRect">
            <a:avLst>
              <a:gd name="adj" fmla="val 4064"/>
            </a:avLst>
          </a:prstGeom>
          <a:solidFill>
            <a:srgbClr val="FFFFFF">
              <a:alpha val="30196"/>
            </a:srgbClr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4" name="그림 53" descr="지도, 텍스트이(가) 표시된 사진&#10;&#10;자동 생성된 설명">
            <a:extLst>
              <a:ext uri="{FF2B5EF4-FFF2-40B4-BE49-F238E27FC236}">
                <a16:creationId xmlns:a16="http://schemas.microsoft.com/office/drawing/2014/main" id="{79E8FC4B-C912-2670-CF1A-15E09EB670C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56834" y="1324510"/>
            <a:ext cx="592735" cy="600793"/>
          </a:xfrm>
          <a:prstGeom prst="roundRect">
            <a:avLst>
              <a:gd name="adj" fmla="val 1964"/>
            </a:avLst>
          </a:prstGeom>
        </p:spPr>
      </p:pic>
      <p:grpSp>
        <p:nvGrpSpPr>
          <p:cNvPr id="55" name="그룹 54">
            <a:extLst>
              <a:ext uri="{FF2B5EF4-FFF2-40B4-BE49-F238E27FC236}">
                <a16:creationId xmlns:a16="http://schemas.microsoft.com/office/drawing/2014/main" id="{233318A0-7B69-0006-03C5-DF53CFCEFAF6}"/>
              </a:ext>
            </a:extLst>
          </p:cNvPr>
          <p:cNvGrpSpPr>
            <a:grpSpLocks/>
          </p:cNvGrpSpPr>
          <p:nvPr/>
        </p:nvGrpSpPr>
        <p:grpSpPr>
          <a:xfrm>
            <a:off x="3499481" y="1369478"/>
            <a:ext cx="166816" cy="166816"/>
            <a:chOff x="889686" y="2323070"/>
            <a:chExt cx="166816" cy="166816"/>
          </a:xfrm>
        </p:grpSpPr>
        <p:sp>
          <p:nvSpPr>
            <p:cNvPr id="56" name="눈물 방울 55">
              <a:extLst>
                <a:ext uri="{FF2B5EF4-FFF2-40B4-BE49-F238E27FC236}">
                  <a16:creationId xmlns:a16="http://schemas.microsoft.com/office/drawing/2014/main" id="{91454080-BC2E-2384-C76A-3303B13960F3}"/>
                </a:ext>
              </a:extLst>
            </p:cNvPr>
            <p:cNvSpPr>
              <a:spLocks/>
            </p:cNvSpPr>
            <p:nvPr/>
          </p:nvSpPr>
          <p:spPr>
            <a:xfrm rot="8100000">
              <a:off x="889686" y="2323070"/>
              <a:ext cx="166816" cy="166816"/>
            </a:xfrm>
            <a:prstGeom prst="teardrop">
              <a:avLst/>
            </a:prstGeom>
            <a:solidFill>
              <a:srgbClr val="0171BB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자유형: 도형 56">
              <a:extLst>
                <a:ext uri="{FF2B5EF4-FFF2-40B4-BE49-F238E27FC236}">
                  <a16:creationId xmlns:a16="http://schemas.microsoft.com/office/drawing/2014/main" id="{15FC7258-F9CF-6A21-604E-D45C7D595AB0}"/>
                </a:ext>
              </a:extLst>
            </p:cNvPr>
            <p:cNvSpPr>
              <a:spLocks/>
            </p:cNvSpPr>
            <p:nvPr/>
          </p:nvSpPr>
          <p:spPr>
            <a:xfrm>
              <a:off x="911886" y="2359363"/>
              <a:ext cx="122415" cy="94229"/>
            </a:xfrm>
            <a:custGeom>
              <a:avLst/>
              <a:gdLst>
                <a:gd name="connsiteX0" fmla="*/ 1040858 w 1230317"/>
                <a:gd name="connsiteY0" fmla="*/ 78809 h 947042"/>
                <a:gd name="connsiteX1" fmla="*/ 1040858 w 1230317"/>
                <a:gd name="connsiteY1" fmla="*/ 190032 h 947042"/>
                <a:gd name="connsiteX2" fmla="*/ 1108269 w 1230317"/>
                <a:gd name="connsiteY2" fmla="*/ 190032 h 947042"/>
                <a:gd name="connsiteX3" fmla="*/ 1108269 w 1230317"/>
                <a:gd name="connsiteY3" fmla="*/ 78809 h 947042"/>
                <a:gd name="connsiteX4" fmla="*/ 887723 w 1230317"/>
                <a:gd name="connsiteY4" fmla="*/ 78809 h 947042"/>
                <a:gd name="connsiteX5" fmla="*/ 887723 w 1230317"/>
                <a:gd name="connsiteY5" fmla="*/ 190032 h 947042"/>
                <a:gd name="connsiteX6" fmla="*/ 955133 w 1230317"/>
                <a:gd name="connsiteY6" fmla="*/ 190032 h 947042"/>
                <a:gd name="connsiteX7" fmla="*/ 955133 w 1230317"/>
                <a:gd name="connsiteY7" fmla="*/ 78809 h 947042"/>
                <a:gd name="connsiteX8" fmla="*/ 734588 w 1230317"/>
                <a:gd name="connsiteY8" fmla="*/ 78809 h 947042"/>
                <a:gd name="connsiteX9" fmla="*/ 734588 w 1230317"/>
                <a:gd name="connsiteY9" fmla="*/ 190032 h 947042"/>
                <a:gd name="connsiteX10" fmla="*/ 801998 w 1230317"/>
                <a:gd name="connsiteY10" fmla="*/ 190032 h 947042"/>
                <a:gd name="connsiteX11" fmla="*/ 801998 w 1230317"/>
                <a:gd name="connsiteY11" fmla="*/ 78809 h 947042"/>
                <a:gd name="connsiteX12" fmla="*/ 581453 w 1230317"/>
                <a:gd name="connsiteY12" fmla="*/ 78809 h 947042"/>
                <a:gd name="connsiteX13" fmla="*/ 581453 w 1230317"/>
                <a:gd name="connsiteY13" fmla="*/ 190032 h 947042"/>
                <a:gd name="connsiteX14" fmla="*/ 648863 w 1230317"/>
                <a:gd name="connsiteY14" fmla="*/ 190032 h 947042"/>
                <a:gd name="connsiteX15" fmla="*/ 648863 w 1230317"/>
                <a:gd name="connsiteY15" fmla="*/ 78809 h 947042"/>
                <a:gd name="connsiteX16" fmla="*/ 428318 w 1230317"/>
                <a:gd name="connsiteY16" fmla="*/ 78809 h 947042"/>
                <a:gd name="connsiteX17" fmla="*/ 428318 w 1230317"/>
                <a:gd name="connsiteY17" fmla="*/ 190032 h 947042"/>
                <a:gd name="connsiteX18" fmla="*/ 495728 w 1230317"/>
                <a:gd name="connsiteY18" fmla="*/ 190032 h 947042"/>
                <a:gd name="connsiteX19" fmla="*/ 495728 w 1230317"/>
                <a:gd name="connsiteY19" fmla="*/ 78809 h 947042"/>
                <a:gd name="connsiteX20" fmla="*/ 275183 w 1230317"/>
                <a:gd name="connsiteY20" fmla="*/ 78809 h 947042"/>
                <a:gd name="connsiteX21" fmla="*/ 275183 w 1230317"/>
                <a:gd name="connsiteY21" fmla="*/ 190032 h 947042"/>
                <a:gd name="connsiteX22" fmla="*/ 342593 w 1230317"/>
                <a:gd name="connsiteY22" fmla="*/ 190032 h 947042"/>
                <a:gd name="connsiteX23" fmla="*/ 342593 w 1230317"/>
                <a:gd name="connsiteY23" fmla="*/ 78809 h 947042"/>
                <a:gd name="connsiteX24" fmla="*/ 122048 w 1230317"/>
                <a:gd name="connsiteY24" fmla="*/ 78809 h 947042"/>
                <a:gd name="connsiteX25" fmla="*/ 122048 w 1230317"/>
                <a:gd name="connsiteY25" fmla="*/ 190032 h 947042"/>
                <a:gd name="connsiteX26" fmla="*/ 189458 w 1230317"/>
                <a:gd name="connsiteY26" fmla="*/ 190032 h 947042"/>
                <a:gd name="connsiteX27" fmla="*/ 189458 w 1230317"/>
                <a:gd name="connsiteY27" fmla="*/ 78809 h 947042"/>
                <a:gd name="connsiteX28" fmla="*/ 0 w 1230317"/>
                <a:gd name="connsiteY28" fmla="*/ 0 h 947042"/>
                <a:gd name="connsiteX29" fmla="*/ 1230317 w 1230317"/>
                <a:gd name="connsiteY29" fmla="*/ 0 h 947042"/>
                <a:gd name="connsiteX30" fmla="*/ 1230317 w 1230317"/>
                <a:gd name="connsiteY30" fmla="*/ 78809 h 947042"/>
                <a:gd name="connsiteX31" fmla="*/ 1193994 w 1230317"/>
                <a:gd name="connsiteY31" fmla="*/ 78809 h 947042"/>
                <a:gd name="connsiteX32" fmla="*/ 1193994 w 1230317"/>
                <a:gd name="connsiteY32" fmla="*/ 190032 h 947042"/>
                <a:gd name="connsiteX33" fmla="*/ 1230315 w 1230317"/>
                <a:gd name="connsiteY33" fmla="*/ 190032 h 947042"/>
                <a:gd name="connsiteX34" fmla="*/ 1230315 w 1230317"/>
                <a:gd name="connsiteY34" fmla="*/ 355812 h 947042"/>
                <a:gd name="connsiteX35" fmla="*/ 1206799 w 1230317"/>
                <a:gd name="connsiteY35" fmla="*/ 351062 h 947042"/>
                <a:gd name="connsiteX36" fmla="*/ 991938 w 1230317"/>
                <a:gd name="connsiteY36" fmla="*/ 565924 h 947042"/>
                <a:gd name="connsiteX37" fmla="*/ 991938 w 1230317"/>
                <a:gd name="connsiteY37" fmla="*/ 947042 h 947042"/>
                <a:gd name="connsiteX38" fmla="*/ 830019 w 1230317"/>
                <a:gd name="connsiteY38" fmla="*/ 947042 h 947042"/>
                <a:gd name="connsiteX39" fmla="*/ 830023 w 1230317"/>
                <a:gd name="connsiteY39" fmla="*/ 565924 h 947042"/>
                <a:gd name="connsiteX40" fmla="*/ 615161 w 1230317"/>
                <a:gd name="connsiteY40" fmla="*/ 351062 h 947042"/>
                <a:gd name="connsiteX41" fmla="*/ 400300 w 1230317"/>
                <a:gd name="connsiteY41" fmla="*/ 565924 h 947042"/>
                <a:gd name="connsiteX42" fmla="*/ 400300 w 1230317"/>
                <a:gd name="connsiteY42" fmla="*/ 947042 h 947042"/>
                <a:gd name="connsiteX43" fmla="*/ 238382 w 1230317"/>
                <a:gd name="connsiteY43" fmla="*/ 947042 h 947042"/>
                <a:gd name="connsiteX44" fmla="*/ 238385 w 1230317"/>
                <a:gd name="connsiteY44" fmla="*/ 565924 h 947042"/>
                <a:gd name="connsiteX45" fmla="*/ 23524 w 1230317"/>
                <a:gd name="connsiteY45" fmla="*/ 351062 h 947042"/>
                <a:gd name="connsiteX46" fmla="*/ 1 w 1230317"/>
                <a:gd name="connsiteY46" fmla="*/ 355812 h 947042"/>
                <a:gd name="connsiteX47" fmla="*/ 1 w 1230317"/>
                <a:gd name="connsiteY47" fmla="*/ 190032 h 947042"/>
                <a:gd name="connsiteX48" fmla="*/ 36323 w 1230317"/>
                <a:gd name="connsiteY48" fmla="*/ 190032 h 947042"/>
                <a:gd name="connsiteX49" fmla="*/ 36323 w 1230317"/>
                <a:gd name="connsiteY49" fmla="*/ 78809 h 947042"/>
                <a:gd name="connsiteX50" fmla="*/ 0 w 1230317"/>
                <a:gd name="connsiteY50" fmla="*/ 78809 h 947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1230317" h="947042">
                  <a:moveTo>
                    <a:pt x="1040858" y="78809"/>
                  </a:moveTo>
                  <a:lnTo>
                    <a:pt x="1040858" y="190032"/>
                  </a:lnTo>
                  <a:lnTo>
                    <a:pt x="1108269" y="190032"/>
                  </a:lnTo>
                  <a:lnTo>
                    <a:pt x="1108269" y="78809"/>
                  </a:lnTo>
                  <a:close/>
                  <a:moveTo>
                    <a:pt x="887723" y="78809"/>
                  </a:moveTo>
                  <a:lnTo>
                    <a:pt x="887723" y="190032"/>
                  </a:lnTo>
                  <a:lnTo>
                    <a:pt x="955133" y="190032"/>
                  </a:lnTo>
                  <a:lnTo>
                    <a:pt x="955133" y="78809"/>
                  </a:lnTo>
                  <a:close/>
                  <a:moveTo>
                    <a:pt x="734588" y="78809"/>
                  </a:moveTo>
                  <a:lnTo>
                    <a:pt x="734588" y="190032"/>
                  </a:lnTo>
                  <a:lnTo>
                    <a:pt x="801998" y="190032"/>
                  </a:lnTo>
                  <a:lnTo>
                    <a:pt x="801998" y="78809"/>
                  </a:lnTo>
                  <a:close/>
                  <a:moveTo>
                    <a:pt x="581453" y="78809"/>
                  </a:moveTo>
                  <a:lnTo>
                    <a:pt x="581453" y="190032"/>
                  </a:lnTo>
                  <a:lnTo>
                    <a:pt x="648863" y="190032"/>
                  </a:lnTo>
                  <a:lnTo>
                    <a:pt x="648863" y="78809"/>
                  </a:lnTo>
                  <a:close/>
                  <a:moveTo>
                    <a:pt x="428318" y="78809"/>
                  </a:moveTo>
                  <a:lnTo>
                    <a:pt x="428318" y="190032"/>
                  </a:lnTo>
                  <a:lnTo>
                    <a:pt x="495728" y="190032"/>
                  </a:lnTo>
                  <a:lnTo>
                    <a:pt x="495728" y="78809"/>
                  </a:lnTo>
                  <a:close/>
                  <a:moveTo>
                    <a:pt x="275183" y="78809"/>
                  </a:moveTo>
                  <a:lnTo>
                    <a:pt x="275183" y="190032"/>
                  </a:lnTo>
                  <a:lnTo>
                    <a:pt x="342593" y="190032"/>
                  </a:lnTo>
                  <a:lnTo>
                    <a:pt x="342593" y="78809"/>
                  </a:lnTo>
                  <a:close/>
                  <a:moveTo>
                    <a:pt x="122048" y="78809"/>
                  </a:moveTo>
                  <a:lnTo>
                    <a:pt x="122048" y="190032"/>
                  </a:lnTo>
                  <a:lnTo>
                    <a:pt x="189458" y="190032"/>
                  </a:lnTo>
                  <a:lnTo>
                    <a:pt x="189458" y="78809"/>
                  </a:lnTo>
                  <a:close/>
                  <a:moveTo>
                    <a:pt x="0" y="0"/>
                  </a:moveTo>
                  <a:lnTo>
                    <a:pt x="1230317" y="0"/>
                  </a:lnTo>
                  <a:lnTo>
                    <a:pt x="1230317" y="78809"/>
                  </a:lnTo>
                  <a:lnTo>
                    <a:pt x="1193994" y="78809"/>
                  </a:lnTo>
                  <a:lnTo>
                    <a:pt x="1193994" y="190032"/>
                  </a:lnTo>
                  <a:lnTo>
                    <a:pt x="1230315" y="190032"/>
                  </a:lnTo>
                  <a:lnTo>
                    <a:pt x="1230315" y="355812"/>
                  </a:lnTo>
                  <a:lnTo>
                    <a:pt x="1206799" y="351062"/>
                  </a:lnTo>
                  <a:cubicBezTo>
                    <a:pt x="1088135" y="351062"/>
                    <a:pt x="991938" y="447260"/>
                    <a:pt x="991938" y="565924"/>
                  </a:cubicBezTo>
                  <a:lnTo>
                    <a:pt x="991938" y="947042"/>
                  </a:lnTo>
                  <a:lnTo>
                    <a:pt x="830019" y="947042"/>
                  </a:lnTo>
                  <a:lnTo>
                    <a:pt x="830023" y="565924"/>
                  </a:lnTo>
                  <a:cubicBezTo>
                    <a:pt x="830023" y="447260"/>
                    <a:pt x="733825" y="351062"/>
                    <a:pt x="615161" y="351062"/>
                  </a:cubicBezTo>
                  <a:cubicBezTo>
                    <a:pt x="496498" y="351062"/>
                    <a:pt x="400300" y="447260"/>
                    <a:pt x="400300" y="565924"/>
                  </a:cubicBezTo>
                  <a:lnTo>
                    <a:pt x="400300" y="947042"/>
                  </a:lnTo>
                  <a:lnTo>
                    <a:pt x="238382" y="947042"/>
                  </a:lnTo>
                  <a:lnTo>
                    <a:pt x="238385" y="565924"/>
                  </a:lnTo>
                  <a:cubicBezTo>
                    <a:pt x="238385" y="447260"/>
                    <a:pt x="142188" y="351062"/>
                    <a:pt x="23524" y="351062"/>
                  </a:cubicBezTo>
                  <a:lnTo>
                    <a:pt x="1" y="355812"/>
                  </a:lnTo>
                  <a:lnTo>
                    <a:pt x="1" y="190032"/>
                  </a:lnTo>
                  <a:lnTo>
                    <a:pt x="36323" y="190032"/>
                  </a:lnTo>
                  <a:lnTo>
                    <a:pt x="36323" y="78809"/>
                  </a:lnTo>
                  <a:lnTo>
                    <a:pt x="0" y="7880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EE6EEC46-05F6-8230-F569-A4B2ACC898E9}"/>
              </a:ext>
            </a:extLst>
          </p:cNvPr>
          <p:cNvSpPr txBox="1">
            <a:spLocks/>
          </p:cNvSpPr>
          <p:nvPr/>
        </p:nvSpPr>
        <p:spPr>
          <a:xfrm>
            <a:off x="4012097" y="1310238"/>
            <a:ext cx="719978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sz="600" dirty="0" err="1"/>
              <a:t>시설명</a:t>
            </a:r>
            <a:r>
              <a:rPr lang="ko-KR" altLang="en-US" sz="600" dirty="0"/>
              <a:t> </a:t>
            </a:r>
            <a:r>
              <a:rPr lang="en-US" altLang="ko-KR" sz="600" dirty="0"/>
              <a:t>: </a:t>
            </a:r>
            <a:r>
              <a:rPr lang="ko-KR" altLang="en-US" sz="600" dirty="0" err="1"/>
              <a:t>신갈</a:t>
            </a:r>
            <a:r>
              <a:rPr lang="en-US" altLang="ko-KR" sz="600" dirty="0"/>
              <a:t>JCT</a:t>
            </a:r>
            <a:r>
              <a:rPr lang="ko-KR" altLang="en-US" sz="600" dirty="0"/>
              <a:t>교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A71721B-B780-6529-EF14-9341AC5EDFF0}"/>
              </a:ext>
            </a:extLst>
          </p:cNvPr>
          <p:cNvSpPr txBox="1">
            <a:spLocks/>
          </p:cNvSpPr>
          <p:nvPr/>
        </p:nvSpPr>
        <p:spPr>
          <a:xfrm>
            <a:off x="4014998" y="1441544"/>
            <a:ext cx="812655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sz="600" dirty="0"/>
              <a:t>도로종류 </a:t>
            </a:r>
            <a:r>
              <a:rPr lang="en-US" altLang="ko-KR" sz="600" dirty="0"/>
              <a:t>: </a:t>
            </a:r>
            <a:r>
              <a:rPr lang="ko-KR" altLang="en-US" sz="600" dirty="0"/>
              <a:t>일반 국도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1CBF16D-B9EC-3FA6-E272-E72983680598}"/>
              </a:ext>
            </a:extLst>
          </p:cNvPr>
          <p:cNvSpPr txBox="1">
            <a:spLocks/>
          </p:cNvSpPr>
          <p:nvPr/>
        </p:nvSpPr>
        <p:spPr>
          <a:xfrm>
            <a:off x="4014998" y="1570756"/>
            <a:ext cx="812655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sz="600" dirty="0"/>
              <a:t>노선명 </a:t>
            </a:r>
            <a:r>
              <a:rPr lang="en-US" altLang="ko-KR" sz="600" dirty="0"/>
              <a:t>: </a:t>
            </a:r>
            <a:r>
              <a:rPr lang="ko-KR" altLang="en-US" sz="600" dirty="0"/>
              <a:t>일반 </a:t>
            </a:r>
            <a:r>
              <a:rPr lang="en-US" altLang="ko-KR" sz="600" dirty="0"/>
              <a:t>2</a:t>
            </a:r>
            <a:r>
              <a:rPr lang="ko-KR" altLang="en-US" sz="600" dirty="0"/>
              <a:t>호선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D738394-A921-87A1-18F7-53D5283BA805}"/>
              </a:ext>
            </a:extLst>
          </p:cNvPr>
          <p:cNvSpPr txBox="1">
            <a:spLocks/>
          </p:cNvSpPr>
          <p:nvPr/>
        </p:nvSpPr>
        <p:spPr>
          <a:xfrm>
            <a:off x="4014998" y="1707659"/>
            <a:ext cx="1301063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sz="600" dirty="0"/>
              <a:t>주소 </a:t>
            </a:r>
            <a:r>
              <a:rPr lang="en-US" altLang="ko-KR" sz="600" dirty="0"/>
              <a:t>:</a:t>
            </a:r>
            <a:endParaRPr lang="ko-KR" altLang="en-US" sz="600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D57B776-E309-E4A9-C3E2-B7637C245396}"/>
              </a:ext>
            </a:extLst>
          </p:cNvPr>
          <p:cNvSpPr txBox="1">
            <a:spLocks/>
          </p:cNvSpPr>
          <p:nvPr/>
        </p:nvSpPr>
        <p:spPr>
          <a:xfrm>
            <a:off x="4014998" y="1836871"/>
            <a:ext cx="1301063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sz="600" dirty="0" err="1"/>
              <a:t>준공년도</a:t>
            </a:r>
            <a:r>
              <a:rPr lang="ko-KR" altLang="en-US" sz="600" dirty="0"/>
              <a:t> </a:t>
            </a:r>
            <a:r>
              <a:rPr lang="en-US" altLang="ko-KR" sz="600" dirty="0"/>
              <a:t>: 1995</a:t>
            </a:r>
            <a:endParaRPr lang="ko-KR" altLang="en-US" sz="600" dirty="0"/>
          </a:p>
        </p:txBody>
      </p:sp>
      <p:sp>
        <p:nvSpPr>
          <p:cNvPr id="63" name="사각형: 둥근 모서리 62">
            <a:extLst>
              <a:ext uri="{FF2B5EF4-FFF2-40B4-BE49-F238E27FC236}">
                <a16:creationId xmlns:a16="http://schemas.microsoft.com/office/drawing/2014/main" id="{B730479F-8262-28D3-1A20-E6ED15EAA696}"/>
              </a:ext>
            </a:extLst>
          </p:cNvPr>
          <p:cNvSpPr>
            <a:spLocks/>
          </p:cNvSpPr>
          <p:nvPr/>
        </p:nvSpPr>
        <p:spPr>
          <a:xfrm>
            <a:off x="6741650" y="1283396"/>
            <a:ext cx="2226524" cy="704647"/>
          </a:xfrm>
          <a:prstGeom prst="roundRect">
            <a:avLst>
              <a:gd name="adj" fmla="val 4064"/>
            </a:avLst>
          </a:prstGeom>
          <a:solidFill>
            <a:srgbClr val="FFFFFF">
              <a:alpha val="30196"/>
            </a:srgbClr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4878165A-8AAF-850F-1B85-44AD076AF2B2}"/>
              </a:ext>
            </a:extLst>
          </p:cNvPr>
          <p:cNvSpPr txBox="1">
            <a:spLocks/>
          </p:cNvSpPr>
          <p:nvPr/>
        </p:nvSpPr>
        <p:spPr>
          <a:xfrm>
            <a:off x="6306151" y="1310238"/>
            <a:ext cx="325410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b="1" dirty="0"/>
              <a:t>교량 정보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EEAC1091-6E0F-3B66-A3C4-637637FBDEDF}"/>
              </a:ext>
            </a:extLst>
          </p:cNvPr>
          <p:cNvSpPr txBox="1">
            <a:spLocks/>
          </p:cNvSpPr>
          <p:nvPr/>
        </p:nvSpPr>
        <p:spPr>
          <a:xfrm>
            <a:off x="6784637" y="1314742"/>
            <a:ext cx="325410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b="1" dirty="0" err="1"/>
              <a:t>엣지</a:t>
            </a:r>
            <a:r>
              <a:rPr lang="ko-KR" altLang="en-US" sz="600" b="1" dirty="0"/>
              <a:t> 상태</a:t>
            </a:r>
          </a:p>
        </p:txBody>
      </p:sp>
      <p:sp>
        <p:nvSpPr>
          <p:cNvPr id="121" name="사각형: 둥근 모서리 120">
            <a:extLst>
              <a:ext uri="{FF2B5EF4-FFF2-40B4-BE49-F238E27FC236}">
                <a16:creationId xmlns:a16="http://schemas.microsoft.com/office/drawing/2014/main" id="{F306AB62-8E8F-633D-22E3-7A5B35C329DF}"/>
              </a:ext>
            </a:extLst>
          </p:cNvPr>
          <p:cNvSpPr>
            <a:spLocks/>
          </p:cNvSpPr>
          <p:nvPr/>
        </p:nvSpPr>
        <p:spPr>
          <a:xfrm>
            <a:off x="3221192" y="2109897"/>
            <a:ext cx="5796428" cy="4256995"/>
          </a:xfrm>
          <a:prstGeom prst="roundRect">
            <a:avLst>
              <a:gd name="adj" fmla="val 591"/>
            </a:avLst>
          </a:prstGeom>
          <a:noFill/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AF4E3651-B23E-3450-C34A-858E942EFC10}"/>
              </a:ext>
            </a:extLst>
          </p:cNvPr>
          <p:cNvSpPr txBox="1">
            <a:spLocks/>
          </p:cNvSpPr>
          <p:nvPr/>
        </p:nvSpPr>
        <p:spPr>
          <a:xfrm>
            <a:off x="7359255" y="1538199"/>
            <a:ext cx="1024197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sz="600" dirty="0"/>
              <a:t>센서 통신 </a:t>
            </a:r>
            <a:r>
              <a:rPr lang="en-US" altLang="ko-KR" sz="600" dirty="0"/>
              <a:t>: </a:t>
            </a:r>
            <a:r>
              <a:rPr lang="ko-KR" altLang="en-US" sz="600" dirty="0"/>
              <a:t>정상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4A7CFF1F-0586-A001-0376-E72675DAEC92}"/>
              </a:ext>
            </a:extLst>
          </p:cNvPr>
          <p:cNvSpPr txBox="1">
            <a:spLocks/>
          </p:cNvSpPr>
          <p:nvPr/>
        </p:nvSpPr>
        <p:spPr>
          <a:xfrm>
            <a:off x="7359256" y="1676155"/>
            <a:ext cx="1099124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altLang="ko-KR" sz="600" dirty="0"/>
              <a:t>LoRa </a:t>
            </a:r>
            <a:r>
              <a:rPr lang="ko-KR" altLang="en-US" sz="600" dirty="0"/>
              <a:t>전송</a:t>
            </a:r>
            <a:r>
              <a:rPr lang="en-US" altLang="ko-KR" sz="600" dirty="0"/>
              <a:t> : </a:t>
            </a:r>
            <a:r>
              <a:rPr lang="ko-KR" altLang="en-US" sz="600" dirty="0"/>
              <a:t>정상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C0A7D1EB-874D-B2C0-EDB9-B09D52090083}"/>
              </a:ext>
            </a:extLst>
          </p:cNvPr>
          <p:cNvSpPr txBox="1">
            <a:spLocks/>
          </p:cNvSpPr>
          <p:nvPr/>
        </p:nvSpPr>
        <p:spPr>
          <a:xfrm>
            <a:off x="7263805" y="1310238"/>
            <a:ext cx="1094857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altLang="ko-KR" sz="600" b="1" dirty="0"/>
              <a:t>Update: YY/MM/DD </a:t>
            </a:r>
            <a:r>
              <a:rPr lang="en-US" altLang="ko-KR" sz="600" b="1" dirty="0" err="1"/>
              <a:t>HH:mm:ss</a:t>
            </a:r>
            <a:endParaRPr lang="ko-KR" altLang="en-US" sz="600" b="1" dirty="0"/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2D2C9D64-6DB9-71BA-3E49-26DDF320758F}"/>
              </a:ext>
            </a:extLst>
          </p:cNvPr>
          <p:cNvSpPr txBox="1">
            <a:spLocks/>
          </p:cNvSpPr>
          <p:nvPr/>
        </p:nvSpPr>
        <p:spPr>
          <a:xfrm>
            <a:off x="3311060" y="2151428"/>
            <a:ext cx="573875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b="1" dirty="0"/>
              <a:t>금일 이벤트 목록</a:t>
            </a:r>
          </a:p>
        </p:txBody>
      </p:sp>
      <p:graphicFrame>
        <p:nvGraphicFramePr>
          <p:cNvPr id="130" name="표 129">
            <a:extLst>
              <a:ext uri="{FF2B5EF4-FFF2-40B4-BE49-F238E27FC236}">
                <a16:creationId xmlns:a16="http://schemas.microsoft.com/office/drawing/2014/main" id="{24EA68E3-E8AF-6E74-03B9-D53B5ED340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6761001"/>
              </p:ext>
            </p:extLst>
          </p:nvPr>
        </p:nvGraphicFramePr>
        <p:xfrm>
          <a:off x="3366885" y="2380801"/>
          <a:ext cx="5553747" cy="18562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95417">
                  <a:extLst>
                    <a:ext uri="{9D8B030D-6E8A-4147-A177-3AD203B41FA5}">
                      <a16:colId xmlns:a16="http://schemas.microsoft.com/office/drawing/2014/main" val="958756103"/>
                    </a:ext>
                  </a:extLst>
                </a:gridCol>
                <a:gridCol w="439750">
                  <a:extLst>
                    <a:ext uri="{9D8B030D-6E8A-4147-A177-3AD203B41FA5}">
                      <a16:colId xmlns:a16="http://schemas.microsoft.com/office/drawing/2014/main" val="2679767837"/>
                    </a:ext>
                  </a:extLst>
                </a:gridCol>
                <a:gridCol w="786430">
                  <a:extLst>
                    <a:ext uri="{9D8B030D-6E8A-4147-A177-3AD203B41FA5}">
                      <a16:colId xmlns:a16="http://schemas.microsoft.com/office/drawing/2014/main" val="806730783"/>
                    </a:ext>
                  </a:extLst>
                </a:gridCol>
                <a:gridCol w="786430">
                  <a:extLst>
                    <a:ext uri="{9D8B030D-6E8A-4147-A177-3AD203B41FA5}">
                      <a16:colId xmlns:a16="http://schemas.microsoft.com/office/drawing/2014/main" val="3282052469"/>
                    </a:ext>
                  </a:extLst>
                </a:gridCol>
                <a:gridCol w="786430">
                  <a:extLst>
                    <a:ext uri="{9D8B030D-6E8A-4147-A177-3AD203B41FA5}">
                      <a16:colId xmlns:a16="http://schemas.microsoft.com/office/drawing/2014/main" val="3476263101"/>
                    </a:ext>
                  </a:extLst>
                </a:gridCol>
                <a:gridCol w="786430">
                  <a:extLst>
                    <a:ext uri="{9D8B030D-6E8A-4147-A177-3AD203B41FA5}">
                      <a16:colId xmlns:a16="http://schemas.microsoft.com/office/drawing/2014/main" val="1653533773"/>
                    </a:ext>
                  </a:extLst>
                </a:gridCol>
                <a:gridCol w="786430">
                  <a:extLst>
                    <a:ext uri="{9D8B030D-6E8A-4147-A177-3AD203B41FA5}">
                      <a16:colId xmlns:a16="http://schemas.microsoft.com/office/drawing/2014/main" val="3011954926"/>
                    </a:ext>
                  </a:extLst>
                </a:gridCol>
                <a:gridCol w="786430">
                  <a:extLst>
                    <a:ext uri="{9D8B030D-6E8A-4147-A177-3AD203B41FA5}">
                      <a16:colId xmlns:a16="http://schemas.microsoft.com/office/drawing/2014/main" val="1677464347"/>
                    </a:ext>
                  </a:extLst>
                </a:gridCol>
              </a:tblGrid>
              <a:tr h="232034">
                <a:tc rowSpan="2"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/>
                        <a:t>구분</a:t>
                      </a:r>
                    </a:p>
                  </a:txBody>
                  <a:tcPr marL="0" marR="0" anchor="ctr"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/>
                        <a:t>Raw data log</a:t>
                      </a:r>
                      <a:endParaRPr lang="ko-KR" altLang="en-US" sz="700" dirty="0"/>
                    </a:p>
                  </a:txBody>
                  <a:tcPr marL="0" marR="0"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 marL="0" marR="0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 marL="0" marR="0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 marL="0" marR="0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 marL="0" marR="0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2624430960"/>
                  </a:ext>
                </a:extLst>
              </a:tr>
              <a:tr h="232034">
                <a:tc gridSpan="2" vMerge="1"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 marL="0" marR="0"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/>
                        <a:t>01</a:t>
                      </a:r>
                      <a:endParaRPr lang="ko-KR" altLang="en-US" sz="700" dirty="0"/>
                    </a:p>
                  </a:txBody>
                  <a:tcPr marL="0" marR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/>
                        <a:t>02</a:t>
                      </a:r>
                      <a:endParaRPr lang="ko-KR" altLang="en-US" sz="700" dirty="0"/>
                    </a:p>
                  </a:txBody>
                  <a:tcPr marL="0" marR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/>
                        <a:t>03</a:t>
                      </a:r>
                      <a:endParaRPr lang="ko-KR" altLang="en-US" sz="700" dirty="0"/>
                    </a:p>
                  </a:txBody>
                  <a:tcPr marL="0" marR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/>
                        <a:t>04</a:t>
                      </a:r>
                      <a:endParaRPr lang="ko-KR" altLang="en-US" sz="700" dirty="0"/>
                    </a:p>
                  </a:txBody>
                  <a:tcPr marL="0" marR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/>
                        <a:t>05</a:t>
                      </a:r>
                      <a:endParaRPr lang="ko-KR" altLang="en-US" sz="700" dirty="0"/>
                    </a:p>
                  </a:txBody>
                  <a:tcPr marL="0" marR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/>
                        <a:t>06</a:t>
                      </a:r>
                      <a:endParaRPr lang="ko-KR" altLang="en-US" sz="700" dirty="0"/>
                    </a:p>
                  </a:txBody>
                  <a:tcPr marL="0" marR="0" anchor="ctr"/>
                </a:tc>
                <a:extLst>
                  <a:ext uri="{0D108BD9-81ED-4DB2-BD59-A6C34878D82A}">
                    <a16:rowId xmlns:a16="http://schemas.microsoft.com/office/drawing/2014/main" val="1627749547"/>
                  </a:ext>
                </a:extLst>
              </a:tr>
              <a:tr h="232034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/>
                        <a:t>Raw data</a:t>
                      </a:r>
                      <a:endParaRPr lang="ko-KR" altLang="en-US" sz="700" dirty="0"/>
                    </a:p>
                  </a:txBody>
                  <a:tcPr marL="0" marR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/>
                        <a:t>X</a:t>
                      </a:r>
                      <a:endParaRPr lang="ko-KR" altLang="en-US" sz="7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 marL="0" marR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 marL="0" marR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 marL="0" marR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 marL="0" marR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 marL="0" marR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 marL="0" marR="0" anchor="ctr"/>
                </a:tc>
                <a:extLst>
                  <a:ext uri="{0D108BD9-81ED-4DB2-BD59-A6C34878D82A}">
                    <a16:rowId xmlns:a16="http://schemas.microsoft.com/office/drawing/2014/main" val="1839219530"/>
                  </a:ext>
                </a:extLst>
              </a:tr>
              <a:tr h="23203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/>
                        <a:t>Y</a:t>
                      </a:r>
                      <a:endParaRPr lang="ko-KR" altLang="en-US" sz="7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 marL="0" marR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 marL="0" marR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 marL="0" marR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 marL="0" marR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 marL="0" marR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 marL="0" marR="0" anchor="ctr"/>
                </a:tc>
                <a:extLst>
                  <a:ext uri="{0D108BD9-81ED-4DB2-BD59-A6C34878D82A}">
                    <a16:rowId xmlns:a16="http://schemas.microsoft.com/office/drawing/2014/main" val="422885392"/>
                  </a:ext>
                </a:extLst>
              </a:tr>
              <a:tr h="23203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/>
                        <a:t>Z</a:t>
                      </a:r>
                      <a:endParaRPr lang="ko-KR" altLang="en-US" sz="7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 marL="0" marR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 marL="0" marR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 marL="0" marR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 marL="0" marR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 marL="0" marR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 marL="0" marR="0" anchor="ctr"/>
                </a:tc>
                <a:extLst>
                  <a:ext uri="{0D108BD9-81ED-4DB2-BD59-A6C34878D82A}">
                    <a16:rowId xmlns:a16="http://schemas.microsoft.com/office/drawing/2014/main" val="3449263523"/>
                  </a:ext>
                </a:extLst>
              </a:tr>
              <a:tr h="232034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/>
                        <a:t>Vector</a:t>
                      </a:r>
                      <a:endParaRPr lang="ko-KR" altLang="en-US" sz="700" dirty="0"/>
                    </a:p>
                  </a:txBody>
                  <a:tcPr marL="0" marR="0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 marL="0" marR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 marL="0" marR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 marL="0" marR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 marL="0" marR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 marL="0" marR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 marL="0" marR="0" anchor="ctr"/>
                </a:tc>
                <a:extLst>
                  <a:ext uri="{0D108BD9-81ED-4DB2-BD59-A6C34878D82A}">
                    <a16:rowId xmlns:a16="http://schemas.microsoft.com/office/drawing/2014/main" val="3646385816"/>
                  </a:ext>
                </a:extLst>
              </a:tr>
              <a:tr h="23203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/>
                        <a:t>Pitch</a:t>
                      </a:r>
                      <a:endParaRPr lang="ko-KR" altLang="en-US" sz="700" dirty="0"/>
                    </a:p>
                  </a:txBody>
                  <a:tcPr marL="0" marR="0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 marL="0" marR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 marL="0" marR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 marL="0" marR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 marL="0" marR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 marL="0" marR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 marL="0" marR="0" anchor="ctr"/>
                </a:tc>
                <a:extLst>
                  <a:ext uri="{0D108BD9-81ED-4DB2-BD59-A6C34878D82A}">
                    <a16:rowId xmlns:a16="http://schemas.microsoft.com/office/drawing/2014/main" val="1618477330"/>
                  </a:ext>
                </a:extLst>
              </a:tr>
              <a:tr h="23203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/>
                        <a:t>Roll</a:t>
                      </a:r>
                      <a:endParaRPr lang="ko-KR" altLang="en-US" sz="700" dirty="0"/>
                    </a:p>
                  </a:txBody>
                  <a:tcPr marL="0" marR="0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 marL="0" marR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 marL="0" marR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 marL="0" marR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 marL="0" marR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 marL="0" marR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 marL="0" marR="0" anchor="ctr"/>
                </a:tc>
                <a:extLst>
                  <a:ext uri="{0D108BD9-81ED-4DB2-BD59-A6C34878D82A}">
                    <a16:rowId xmlns:a16="http://schemas.microsoft.com/office/drawing/2014/main" val="2016195687"/>
                  </a:ext>
                </a:extLst>
              </a:tr>
            </a:tbl>
          </a:graphicData>
        </a:graphic>
      </p:graphicFrame>
      <p:sp>
        <p:nvSpPr>
          <p:cNvPr id="131" name="사각형: 둥근 모서리 130">
            <a:extLst>
              <a:ext uri="{FF2B5EF4-FFF2-40B4-BE49-F238E27FC236}">
                <a16:creationId xmlns:a16="http://schemas.microsoft.com/office/drawing/2014/main" id="{514FFD87-A0F3-AA39-2122-B96260FCEAA7}"/>
              </a:ext>
            </a:extLst>
          </p:cNvPr>
          <p:cNvSpPr>
            <a:spLocks/>
          </p:cNvSpPr>
          <p:nvPr/>
        </p:nvSpPr>
        <p:spPr>
          <a:xfrm>
            <a:off x="3285074" y="2298233"/>
            <a:ext cx="5683100" cy="2049482"/>
          </a:xfrm>
          <a:prstGeom prst="roundRect">
            <a:avLst>
              <a:gd name="adj" fmla="val 591"/>
            </a:avLst>
          </a:prstGeom>
          <a:noFill/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2" name="사각형: 둥근 모서리 131">
            <a:extLst>
              <a:ext uri="{FF2B5EF4-FFF2-40B4-BE49-F238E27FC236}">
                <a16:creationId xmlns:a16="http://schemas.microsoft.com/office/drawing/2014/main" id="{BCD33DED-E124-1AF1-3773-E054A62ADCCC}"/>
              </a:ext>
            </a:extLst>
          </p:cNvPr>
          <p:cNvSpPr>
            <a:spLocks/>
          </p:cNvSpPr>
          <p:nvPr/>
        </p:nvSpPr>
        <p:spPr>
          <a:xfrm>
            <a:off x="3285074" y="4405030"/>
            <a:ext cx="5683100" cy="1891067"/>
          </a:xfrm>
          <a:prstGeom prst="roundRect">
            <a:avLst>
              <a:gd name="adj" fmla="val 591"/>
            </a:avLst>
          </a:prstGeom>
          <a:noFill/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8" name="직선 연결선 137">
            <a:extLst>
              <a:ext uri="{FF2B5EF4-FFF2-40B4-BE49-F238E27FC236}">
                <a16:creationId xmlns:a16="http://schemas.microsoft.com/office/drawing/2014/main" id="{6BD6037B-AD26-82DE-20FA-FF07CAD9CCC1}"/>
              </a:ext>
            </a:extLst>
          </p:cNvPr>
          <p:cNvCxnSpPr/>
          <p:nvPr/>
        </p:nvCxnSpPr>
        <p:spPr>
          <a:xfrm>
            <a:off x="6823531" y="4996067"/>
            <a:ext cx="1200171" cy="25099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직선 연결선 138">
            <a:extLst>
              <a:ext uri="{FF2B5EF4-FFF2-40B4-BE49-F238E27FC236}">
                <a16:creationId xmlns:a16="http://schemas.microsoft.com/office/drawing/2014/main" id="{CCC5379F-33F0-BA21-2FCE-7D675F88420B}"/>
              </a:ext>
            </a:extLst>
          </p:cNvPr>
          <p:cNvCxnSpPr>
            <a:cxnSpLocks/>
          </p:cNvCxnSpPr>
          <p:nvPr/>
        </p:nvCxnSpPr>
        <p:spPr>
          <a:xfrm>
            <a:off x="6385621" y="4841478"/>
            <a:ext cx="397062" cy="13360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직선 연결선 140">
            <a:extLst>
              <a:ext uri="{FF2B5EF4-FFF2-40B4-BE49-F238E27FC236}">
                <a16:creationId xmlns:a16="http://schemas.microsoft.com/office/drawing/2014/main" id="{F2B03EAA-D96A-377E-12E2-A978629FC86F}"/>
              </a:ext>
            </a:extLst>
          </p:cNvPr>
          <p:cNvCxnSpPr>
            <a:cxnSpLocks/>
          </p:cNvCxnSpPr>
          <p:nvPr/>
        </p:nvCxnSpPr>
        <p:spPr>
          <a:xfrm>
            <a:off x="6131839" y="4669873"/>
            <a:ext cx="253782" cy="14874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직선 연결선 168">
            <a:extLst>
              <a:ext uri="{FF2B5EF4-FFF2-40B4-BE49-F238E27FC236}">
                <a16:creationId xmlns:a16="http://schemas.microsoft.com/office/drawing/2014/main" id="{4E0E4181-A376-F317-7537-2F24D2924E43}"/>
              </a:ext>
            </a:extLst>
          </p:cNvPr>
          <p:cNvCxnSpPr>
            <a:cxnSpLocks/>
          </p:cNvCxnSpPr>
          <p:nvPr/>
        </p:nvCxnSpPr>
        <p:spPr>
          <a:xfrm flipV="1">
            <a:off x="6141873" y="4542643"/>
            <a:ext cx="116857" cy="7413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폭발: 8pt 170">
            <a:extLst>
              <a:ext uri="{FF2B5EF4-FFF2-40B4-BE49-F238E27FC236}">
                <a16:creationId xmlns:a16="http://schemas.microsoft.com/office/drawing/2014/main" id="{E48DE6AC-4BBE-AB7A-0EFB-AE35CE1D03F2}"/>
              </a:ext>
            </a:extLst>
          </p:cNvPr>
          <p:cNvSpPr/>
          <p:nvPr/>
        </p:nvSpPr>
        <p:spPr>
          <a:xfrm>
            <a:off x="8283277" y="4974269"/>
            <a:ext cx="292761" cy="292761"/>
          </a:xfrm>
          <a:prstGeom prst="irregularSeal1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7" name="직선 연결선 176">
            <a:extLst>
              <a:ext uri="{FF2B5EF4-FFF2-40B4-BE49-F238E27FC236}">
                <a16:creationId xmlns:a16="http://schemas.microsoft.com/office/drawing/2014/main" id="{27A5C2EE-42B0-593C-8ED5-9114EF781940}"/>
              </a:ext>
            </a:extLst>
          </p:cNvPr>
          <p:cNvCxnSpPr>
            <a:cxnSpLocks/>
          </p:cNvCxnSpPr>
          <p:nvPr/>
        </p:nvCxnSpPr>
        <p:spPr>
          <a:xfrm>
            <a:off x="7988578" y="5053038"/>
            <a:ext cx="674990" cy="103614"/>
          </a:xfrm>
          <a:prstGeom prst="line">
            <a:avLst/>
          </a:prstGeom>
          <a:ln w="12700">
            <a:solidFill>
              <a:srgbClr val="3F3F3F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8" name="직선 연결선 177">
            <a:extLst>
              <a:ext uri="{FF2B5EF4-FFF2-40B4-BE49-F238E27FC236}">
                <a16:creationId xmlns:a16="http://schemas.microsoft.com/office/drawing/2014/main" id="{E934B2A9-7FD5-13EE-87C9-E77D03691E46}"/>
              </a:ext>
            </a:extLst>
          </p:cNvPr>
          <p:cNvCxnSpPr>
            <a:cxnSpLocks/>
          </p:cNvCxnSpPr>
          <p:nvPr/>
        </p:nvCxnSpPr>
        <p:spPr>
          <a:xfrm>
            <a:off x="8258722" y="4792589"/>
            <a:ext cx="312310" cy="690665"/>
          </a:xfrm>
          <a:prstGeom prst="line">
            <a:avLst/>
          </a:prstGeom>
          <a:ln w="12700">
            <a:solidFill>
              <a:srgbClr val="3F3F3F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2" name="직선 연결선 181">
            <a:extLst>
              <a:ext uri="{FF2B5EF4-FFF2-40B4-BE49-F238E27FC236}">
                <a16:creationId xmlns:a16="http://schemas.microsoft.com/office/drawing/2014/main" id="{34E5D908-7011-CDB4-0527-243A7A9D3E00}"/>
              </a:ext>
            </a:extLst>
          </p:cNvPr>
          <p:cNvCxnSpPr>
            <a:cxnSpLocks/>
          </p:cNvCxnSpPr>
          <p:nvPr/>
        </p:nvCxnSpPr>
        <p:spPr>
          <a:xfrm>
            <a:off x="8394090" y="4629137"/>
            <a:ext cx="0" cy="927065"/>
          </a:xfrm>
          <a:prstGeom prst="line">
            <a:avLst/>
          </a:prstGeom>
          <a:ln w="12700"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6" name="TextBox 185">
            <a:extLst>
              <a:ext uri="{FF2B5EF4-FFF2-40B4-BE49-F238E27FC236}">
                <a16:creationId xmlns:a16="http://schemas.microsoft.com/office/drawing/2014/main" id="{0C812954-6B2F-733F-BFF2-94228A1483FE}"/>
              </a:ext>
            </a:extLst>
          </p:cNvPr>
          <p:cNvSpPr txBox="1"/>
          <p:nvPr/>
        </p:nvSpPr>
        <p:spPr>
          <a:xfrm>
            <a:off x="7819200" y="4917652"/>
            <a:ext cx="25199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X</a:t>
            </a:r>
            <a:endParaRPr lang="ko-KR" altLang="en-US" sz="1000" dirty="0"/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C167583A-E655-FF29-6D0F-29BF2B4C1C40}"/>
              </a:ext>
            </a:extLst>
          </p:cNvPr>
          <p:cNvSpPr txBox="1"/>
          <p:nvPr/>
        </p:nvSpPr>
        <p:spPr>
          <a:xfrm>
            <a:off x="8085684" y="4598683"/>
            <a:ext cx="24718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Y</a:t>
            </a:r>
            <a:endParaRPr lang="ko-KR" altLang="en-US" sz="1000" dirty="0"/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313AD799-05B8-4E6B-FD06-F57304F89B8F}"/>
              </a:ext>
            </a:extLst>
          </p:cNvPr>
          <p:cNvSpPr txBox="1"/>
          <p:nvPr/>
        </p:nvSpPr>
        <p:spPr>
          <a:xfrm>
            <a:off x="8272101" y="4405030"/>
            <a:ext cx="24397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Z</a:t>
            </a:r>
            <a:endParaRPr lang="ko-KR" altLang="en-US" sz="1000" dirty="0"/>
          </a:p>
        </p:txBody>
      </p:sp>
      <p:sp>
        <p:nvSpPr>
          <p:cNvPr id="190" name="사각형: 둥근 모서리 189">
            <a:extLst>
              <a:ext uri="{FF2B5EF4-FFF2-40B4-BE49-F238E27FC236}">
                <a16:creationId xmlns:a16="http://schemas.microsoft.com/office/drawing/2014/main" id="{FC67F378-7AA8-0292-DDD8-D42A05DCD6DA}"/>
              </a:ext>
            </a:extLst>
          </p:cNvPr>
          <p:cNvSpPr>
            <a:spLocks/>
          </p:cNvSpPr>
          <p:nvPr/>
        </p:nvSpPr>
        <p:spPr>
          <a:xfrm>
            <a:off x="3366884" y="4471533"/>
            <a:ext cx="5546771" cy="1747804"/>
          </a:xfrm>
          <a:prstGeom prst="roundRect">
            <a:avLst>
              <a:gd name="adj" fmla="val 591"/>
            </a:avLst>
          </a:prstGeom>
          <a:noFill/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3" name="직선 연결선 202">
            <a:extLst>
              <a:ext uri="{FF2B5EF4-FFF2-40B4-BE49-F238E27FC236}">
                <a16:creationId xmlns:a16="http://schemas.microsoft.com/office/drawing/2014/main" id="{B06483A4-1072-8183-9BDA-F982207B468D}"/>
              </a:ext>
            </a:extLst>
          </p:cNvPr>
          <p:cNvCxnSpPr>
            <a:cxnSpLocks/>
          </p:cNvCxnSpPr>
          <p:nvPr/>
        </p:nvCxnSpPr>
        <p:spPr>
          <a:xfrm>
            <a:off x="5849368" y="4471534"/>
            <a:ext cx="0" cy="17031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05" name="직선 연결선 204">
            <a:extLst>
              <a:ext uri="{FF2B5EF4-FFF2-40B4-BE49-F238E27FC236}">
                <a16:creationId xmlns:a16="http://schemas.microsoft.com/office/drawing/2014/main" id="{2A37394C-792E-2728-020D-E4635E8DD207}"/>
              </a:ext>
            </a:extLst>
          </p:cNvPr>
          <p:cNvCxnSpPr>
            <a:cxnSpLocks/>
          </p:cNvCxnSpPr>
          <p:nvPr/>
        </p:nvCxnSpPr>
        <p:spPr>
          <a:xfrm>
            <a:off x="4558534" y="5432884"/>
            <a:ext cx="0" cy="369539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직선 연결선 205">
            <a:extLst>
              <a:ext uri="{FF2B5EF4-FFF2-40B4-BE49-F238E27FC236}">
                <a16:creationId xmlns:a16="http://schemas.microsoft.com/office/drawing/2014/main" id="{1C5195BA-E8BD-8F53-81BA-708144282E93}"/>
              </a:ext>
            </a:extLst>
          </p:cNvPr>
          <p:cNvCxnSpPr>
            <a:cxnSpLocks/>
          </p:cNvCxnSpPr>
          <p:nvPr/>
        </p:nvCxnSpPr>
        <p:spPr>
          <a:xfrm>
            <a:off x="4118686" y="5369729"/>
            <a:ext cx="353085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직선 연결선 206">
            <a:extLst>
              <a:ext uri="{FF2B5EF4-FFF2-40B4-BE49-F238E27FC236}">
                <a16:creationId xmlns:a16="http://schemas.microsoft.com/office/drawing/2014/main" id="{96C69A88-591B-BE1E-8D7F-96E4FE2973E4}"/>
              </a:ext>
            </a:extLst>
          </p:cNvPr>
          <p:cNvCxnSpPr>
            <a:cxnSpLocks/>
          </p:cNvCxnSpPr>
          <p:nvPr/>
        </p:nvCxnSpPr>
        <p:spPr>
          <a:xfrm flipV="1">
            <a:off x="4673388" y="5104888"/>
            <a:ext cx="140873" cy="141219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정육면체 207">
            <a:extLst>
              <a:ext uri="{FF2B5EF4-FFF2-40B4-BE49-F238E27FC236}">
                <a16:creationId xmlns:a16="http://schemas.microsoft.com/office/drawing/2014/main" id="{65049DB9-2503-72B9-F48C-736CEBFF80AE}"/>
              </a:ext>
            </a:extLst>
          </p:cNvPr>
          <p:cNvSpPr/>
          <p:nvPr/>
        </p:nvSpPr>
        <p:spPr>
          <a:xfrm>
            <a:off x="4418194" y="5163873"/>
            <a:ext cx="284236" cy="408446"/>
          </a:xfrm>
          <a:prstGeom prst="cube">
            <a:avLst>
              <a:gd name="adj" fmla="val 73385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9" name="직선 연결선 208">
            <a:extLst>
              <a:ext uri="{FF2B5EF4-FFF2-40B4-BE49-F238E27FC236}">
                <a16:creationId xmlns:a16="http://schemas.microsoft.com/office/drawing/2014/main" id="{9BF1A374-718E-4D91-22E2-72E435BA0D82}"/>
              </a:ext>
            </a:extLst>
          </p:cNvPr>
          <p:cNvCxnSpPr>
            <a:cxnSpLocks/>
          </p:cNvCxnSpPr>
          <p:nvPr/>
        </p:nvCxnSpPr>
        <p:spPr>
          <a:xfrm flipV="1">
            <a:off x="4219310" y="5458751"/>
            <a:ext cx="241958" cy="242554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직선 연결선 209">
            <a:extLst>
              <a:ext uri="{FF2B5EF4-FFF2-40B4-BE49-F238E27FC236}">
                <a16:creationId xmlns:a16="http://schemas.microsoft.com/office/drawing/2014/main" id="{B432414B-2627-39A7-AD5B-D335C29C0AB2}"/>
              </a:ext>
            </a:extLst>
          </p:cNvPr>
          <p:cNvCxnSpPr>
            <a:cxnSpLocks/>
          </p:cNvCxnSpPr>
          <p:nvPr/>
        </p:nvCxnSpPr>
        <p:spPr>
          <a:xfrm>
            <a:off x="4596592" y="5367347"/>
            <a:ext cx="409017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직선 연결선 210">
            <a:extLst>
              <a:ext uri="{FF2B5EF4-FFF2-40B4-BE49-F238E27FC236}">
                <a16:creationId xmlns:a16="http://schemas.microsoft.com/office/drawing/2014/main" id="{87F60102-F31B-1866-7A21-A4EDDC7701C2}"/>
              </a:ext>
            </a:extLst>
          </p:cNvPr>
          <p:cNvCxnSpPr>
            <a:cxnSpLocks/>
          </p:cNvCxnSpPr>
          <p:nvPr/>
        </p:nvCxnSpPr>
        <p:spPr>
          <a:xfrm>
            <a:off x="4558534" y="5024225"/>
            <a:ext cx="0" cy="24027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" name="TextBox 211">
            <a:extLst>
              <a:ext uri="{FF2B5EF4-FFF2-40B4-BE49-F238E27FC236}">
                <a16:creationId xmlns:a16="http://schemas.microsoft.com/office/drawing/2014/main" id="{7E0FEB85-9D2C-2779-0BED-820E49FB7CEC}"/>
              </a:ext>
            </a:extLst>
          </p:cNvPr>
          <p:cNvSpPr txBox="1">
            <a:spLocks/>
          </p:cNvSpPr>
          <p:nvPr/>
        </p:nvSpPr>
        <p:spPr>
          <a:xfrm>
            <a:off x="3967288" y="5290165"/>
            <a:ext cx="152288" cy="15388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US" altLang="ko-KR" sz="1000" dirty="0"/>
              <a:t>X-</a:t>
            </a:r>
            <a:endParaRPr lang="ko-KR" altLang="en-US" sz="1000" dirty="0"/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F2062DAC-7D4C-B62E-131F-69D55B799758}"/>
              </a:ext>
            </a:extLst>
          </p:cNvPr>
          <p:cNvSpPr txBox="1">
            <a:spLocks/>
          </p:cNvSpPr>
          <p:nvPr/>
        </p:nvSpPr>
        <p:spPr>
          <a:xfrm>
            <a:off x="3991791" y="5676820"/>
            <a:ext cx="334416" cy="30777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US" altLang="ko-KR" sz="1000" dirty="0"/>
              <a:t>Y+</a:t>
            </a:r>
          </a:p>
          <a:p>
            <a:pPr algn="ctr"/>
            <a:r>
              <a:rPr lang="en-US" altLang="ko-KR" sz="1000" dirty="0"/>
              <a:t>(Roll)</a:t>
            </a:r>
            <a:endParaRPr lang="ko-KR" altLang="en-US" sz="1000" dirty="0"/>
          </a:p>
        </p:txBody>
      </p:sp>
      <p:sp>
        <p:nvSpPr>
          <p:cNvPr id="214" name="TextBox 213">
            <a:extLst>
              <a:ext uri="{FF2B5EF4-FFF2-40B4-BE49-F238E27FC236}">
                <a16:creationId xmlns:a16="http://schemas.microsoft.com/office/drawing/2014/main" id="{E252B231-489E-ED67-1E84-4ACE9242175C}"/>
              </a:ext>
            </a:extLst>
          </p:cNvPr>
          <p:cNvSpPr txBox="1">
            <a:spLocks/>
          </p:cNvSpPr>
          <p:nvPr/>
        </p:nvSpPr>
        <p:spPr>
          <a:xfrm>
            <a:off x="4518354" y="4805014"/>
            <a:ext cx="126986" cy="15388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US" altLang="ko-KR" sz="1000" dirty="0"/>
              <a:t>Z+</a:t>
            </a:r>
            <a:endParaRPr lang="ko-KR" altLang="en-US" sz="1000" dirty="0"/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id="{95CD4AF0-FB00-A808-43DF-E542CA2B909F}"/>
              </a:ext>
            </a:extLst>
          </p:cNvPr>
          <p:cNvSpPr txBox="1">
            <a:spLocks/>
          </p:cNvSpPr>
          <p:nvPr/>
        </p:nvSpPr>
        <p:spPr>
          <a:xfrm>
            <a:off x="5001048" y="5248425"/>
            <a:ext cx="384173" cy="30777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US" altLang="ko-KR" sz="1000" dirty="0"/>
              <a:t>X+</a:t>
            </a:r>
          </a:p>
          <a:p>
            <a:pPr algn="ctr"/>
            <a:r>
              <a:rPr lang="en-US" altLang="ko-KR" sz="1000" dirty="0"/>
              <a:t>(Pitch)</a:t>
            </a:r>
            <a:endParaRPr lang="ko-KR" altLang="en-US" sz="1000" dirty="0"/>
          </a:p>
        </p:txBody>
      </p:sp>
      <p:sp>
        <p:nvSpPr>
          <p:cNvPr id="223" name="TextBox 222">
            <a:extLst>
              <a:ext uri="{FF2B5EF4-FFF2-40B4-BE49-F238E27FC236}">
                <a16:creationId xmlns:a16="http://schemas.microsoft.com/office/drawing/2014/main" id="{D422E0B6-AB66-D2BE-6A3F-1D75C673A8C6}"/>
              </a:ext>
            </a:extLst>
          </p:cNvPr>
          <p:cNvSpPr txBox="1">
            <a:spLocks/>
          </p:cNvSpPr>
          <p:nvPr/>
        </p:nvSpPr>
        <p:spPr>
          <a:xfrm>
            <a:off x="4810524" y="4992477"/>
            <a:ext cx="184415" cy="15388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US" altLang="ko-KR" sz="1000" dirty="0"/>
              <a:t>Y-</a:t>
            </a:r>
            <a:endParaRPr lang="ko-KR" altLang="en-US" sz="1000" dirty="0"/>
          </a:p>
        </p:txBody>
      </p:sp>
      <p:sp>
        <p:nvSpPr>
          <p:cNvPr id="226" name="TextBox 225">
            <a:extLst>
              <a:ext uri="{FF2B5EF4-FFF2-40B4-BE49-F238E27FC236}">
                <a16:creationId xmlns:a16="http://schemas.microsoft.com/office/drawing/2014/main" id="{C252238A-63E4-64CC-F5C7-BA9FE2D2B754}"/>
              </a:ext>
            </a:extLst>
          </p:cNvPr>
          <p:cNvSpPr txBox="1">
            <a:spLocks/>
          </p:cNvSpPr>
          <p:nvPr/>
        </p:nvSpPr>
        <p:spPr>
          <a:xfrm>
            <a:off x="4518354" y="5802423"/>
            <a:ext cx="126986" cy="15388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US" altLang="ko-KR" sz="1000" dirty="0"/>
              <a:t>Z-</a:t>
            </a:r>
            <a:endParaRPr lang="ko-KR" altLang="en-US" sz="1000" dirty="0"/>
          </a:p>
        </p:txBody>
      </p:sp>
      <p:sp>
        <p:nvSpPr>
          <p:cNvPr id="227" name="타원 226">
            <a:extLst>
              <a:ext uri="{FF2B5EF4-FFF2-40B4-BE49-F238E27FC236}">
                <a16:creationId xmlns:a16="http://schemas.microsoft.com/office/drawing/2014/main" id="{10312943-219E-9362-FACF-FEE3F2E3CC89}"/>
              </a:ext>
            </a:extLst>
          </p:cNvPr>
          <p:cNvSpPr/>
          <p:nvPr/>
        </p:nvSpPr>
        <p:spPr>
          <a:xfrm>
            <a:off x="2929870" y="588031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600" dirty="0"/>
              <a:t>2</a:t>
            </a:r>
            <a:endParaRPr lang="ko-KR" altLang="en-US" sz="600" dirty="0"/>
          </a:p>
        </p:txBody>
      </p:sp>
      <p:sp>
        <p:nvSpPr>
          <p:cNvPr id="228" name="타원 227">
            <a:extLst>
              <a:ext uri="{FF2B5EF4-FFF2-40B4-BE49-F238E27FC236}">
                <a16:creationId xmlns:a16="http://schemas.microsoft.com/office/drawing/2014/main" id="{EFC92094-6D2F-94B4-6284-C9F4D23E4F74}"/>
              </a:ext>
            </a:extLst>
          </p:cNvPr>
          <p:cNvSpPr/>
          <p:nvPr/>
        </p:nvSpPr>
        <p:spPr>
          <a:xfrm>
            <a:off x="8137456" y="588031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600" dirty="0"/>
              <a:t>3</a:t>
            </a:r>
            <a:endParaRPr lang="ko-KR" altLang="en-US" sz="600" dirty="0"/>
          </a:p>
        </p:txBody>
      </p:sp>
      <p:sp>
        <p:nvSpPr>
          <p:cNvPr id="229" name="타원 228">
            <a:extLst>
              <a:ext uri="{FF2B5EF4-FFF2-40B4-BE49-F238E27FC236}">
                <a16:creationId xmlns:a16="http://schemas.microsoft.com/office/drawing/2014/main" id="{96C6AE1F-420A-1743-25D3-359CA2C8D26B}"/>
              </a:ext>
            </a:extLst>
          </p:cNvPr>
          <p:cNvSpPr/>
          <p:nvPr/>
        </p:nvSpPr>
        <p:spPr>
          <a:xfrm>
            <a:off x="8583445" y="588031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600" dirty="0"/>
              <a:t>4</a:t>
            </a:r>
            <a:endParaRPr lang="ko-KR" altLang="en-US" sz="600" dirty="0"/>
          </a:p>
        </p:txBody>
      </p:sp>
      <p:sp>
        <p:nvSpPr>
          <p:cNvPr id="230" name="타원 229">
            <a:extLst>
              <a:ext uri="{FF2B5EF4-FFF2-40B4-BE49-F238E27FC236}">
                <a16:creationId xmlns:a16="http://schemas.microsoft.com/office/drawing/2014/main" id="{443D94AB-5BCC-9C4C-E67A-5BFC3A726B7F}"/>
              </a:ext>
            </a:extLst>
          </p:cNvPr>
          <p:cNvSpPr/>
          <p:nvPr/>
        </p:nvSpPr>
        <p:spPr>
          <a:xfrm>
            <a:off x="5678088" y="2205778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600" dirty="0"/>
              <a:t>8</a:t>
            </a:r>
            <a:endParaRPr lang="ko-KR" altLang="en-US" sz="600" dirty="0"/>
          </a:p>
        </p:txBody>
      </p:sp>
      <p:sp>
        <p:nvSpPr>
          <p:cNvPr id="231" name="타원 230">
            <a:extLst>
              <a:ext uri="{FF2B5EF4-FFF2-40B4-BE49-F238E27FC236}">
                <a16:creationId xmlns:a16="http://schemas.microsoft.com/office/drawing/2014/main" id="{E92FA146-BEE9-E34F-1931-2383B3D12EA4}"/>
              </a:ext>
            </a:extLst>
          </p:cNvPr>
          <p:cNvSpPr/>
          <p:nvPr/>
        </p:nvSpPr>
        <p:spPr>
          <a:xfrm>
            <a:off x="337096" y="580387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600" dirty="0"/>
              <a:t>1</a:t>
            </a:r>
            <a:endParaRPr lang="ko-KR" altLang="en-US" sz="600" dirty="0"/>
          </a:p>
        </p:txBody>
      </p:sp>
      <p:sp>
        <p:nvSpPr>
          <p:cNvPr id="232" name="타원 231">
            <a:extLst>
              <a:ext uri="{FF2B5EF4-FFF2-40B4-BE49-F238E27FC236}">
                <a16:creationId xmlns:a16="http://schemas.microsoft.com/office/drawing/2014/main" id="{DC4B5DC6-F6A9-3885-7F22-C4F626D5AEB6}"/>
              </a:ext>
            </a:extLst>
          </p:cNvPr>
          <p:cNvSpPr/>
          <p:nvPr/>
        </p:nvSpPr>
        <p:spPr>
          <a:xfrm>
            <a:off x="402677" y="853426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600" dirty="0"/>
              <a:t>5</a:t>
            </a:r>
            <a:endParaRPr lang="ko-KR" altLang="en-US" sz="600" dirty="0"/>
          </a:p>
        </p:txBody>
      </p:sp>
      <p:sp>
        <p:nvSpPr>
          <p:cNvPr id="233" name="타원 232">
            <a:extLst>
              <a:ext uri="{FF2B5EF4-FFF2-40B4-BE49-F238E27FC236}">
                <a16:creationId xmlns:a16="http://schemas.microsoft.com/office/drawing/2014/main" id="{02523979-7E4A-7369-60B2-A6172F568A8D}"/>
              </a:ext>
            </a:extLst>
          </p:cNvPr>
          <p:cNvSpPr/>
          <p:nvPr/>
        </p:nvSpPr>
        <p:spPr>
          <a:xfrm>
            <a:off x="3036024" y="821330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600" dirty="0"/>
              <a:t>6</a:t>
            </a:r>
            <a:endParaRPr lang="ko-KR" altLang="en-US" sz="600" dirty="0"/>
          </a:p>
        </p:txBody>
      </p:sp>
      <p:sp>
        <p:nvSpPr>
          <p:cNvPr id="234" name="타원 233">
            <a:extLst>
              <a:ext uri="{FF2B5EF4-FFF2-40B4-BE49-F238E27FC236}">
                <a16:creationId xmlns:a16="http://schemas.microsoft.com/office/drawing/2014/main" id="{F1A6F1A2-C86B-15E5-3DAA-9E4F4E61E240}"/>
              </a:ext>
            </a:extLst>
          </p:cNvPr>
          <p:cNvSpPr/>
          <p:nvPr/>
        </p:nvSpPr>
        <p:spPr>
          <a:xfrm>
            <a:off x="5565203" y="1150606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600" dirty="0"/>
              <a:t>7</a:t>
            </a:r>
            <a:endParaRPr lang="ko-KR" altLang="en-US" sz="600" dirty="0"/>
          </a:p>
        </p:txBody>
      </p:sp>
      <p:sp>
        <p:nvSpPr>
          <p:cNvPr id="235" name="타원 234">
            <a:extLst>
              <a:ext uri="{FF2B5EF4-FFF2-40B4-BE49-F238E27FC236}">
                <a16:creationId xmlns:a16="http://schemas.microsoft.com/office/drawing/2014/main" id="{BA41B325-EFA6-E633-1673-030081DF5674}"/>
              </a:ext>
            </a:extLst>
          </p:cNvPr>
          <p:cNvSpPr/>
          <p:nvPr/>
        </p:nvSpPr>
        <p:spPr>
          <a:xfrm>
            <a:off x="5765599" y="4445236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600" dirty="0"/>
              <a:t>9</a:t>
            </a:r>
            <a:endParaRPr lang="ko-KR" altLang="en-US" sz="600" dirty="0"/>
          </a:p>
        </p:txBody>
      </p:sp>
      <p:sp>
        <p:nvSpPr>
          <p:cNvPr id="236" name="이등변 삼각형 235">
            <a:extLst>
              <a:ext uri="{FF2B5EF4-FFF2-40B4-BE49-F238E27FC236}">
                <a16:creationId xmlns:a16="http://schemas.microsoft.com/office/drawing/2014/main" id="{8E13FD9A-1E21-27E1-350D-ED39E68D6189}"/>
              </a:ext>
            </a:extLst>
          </p:cNvPr>
          <p:cNvSpPr/>
          <p:nvPr/>
        </p:nvSpPr>
        <p:spPr>
          <a:xfrm rot="16200000">
            <a:off x="967788" y="3782203"/>
            <a:ext cx="74818" cy="77972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7" name="이등변 삼각형 236">
            <a:extLst>
              <a:ext uri="{FF2B5EF4-FFF2-40B4-BE49-F238E27FC236}">
                <a16:creationId xmlns:a16="http://schemas.microsoft.com/office/drawing/2014/main" id="{E31022D2-1C8B-ACB2-F349-E24C1ED2A9F1}"/>
              </a:ext>
            </a:extLst>
          </p:cNvPr>
          <p:cNvSpPr/>
          <p:nvPr/>
        </p:nvSpPr>
        <p:spPr>
          <a:xfrm rot="5400000" flipH="1">
            <a:off x="1559820" y="3782203"/>
            <a:ext cx="74818" cy="77972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B1DB857E-3C81-277C-1FEF-D7F787707266}"/>
              </a:ext>
            </a:extLst>
          </p:cNvPr>
          <p:cNvSpPr txBox="1">
            <a:spLocks/>
          </p:cNvSpPr>
          <p:nvPr/>
        </p:nvSpPr>
        <p:spPr>
          <a:xfrm>
            <a:off x="1085068" y="3773003"/>
            <a:ext cx="438125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US" altLang="ko-KR" sz="600" dirty="0"/>
              <a:t>YY/MM/DD</a:t>
            </a:r>
            <a:endParaRPr lang="ko-KR" altLang="en-US" sz="600" dirty="0"/>
          </a:p>
        </p:txBody>
      </p:sp>
      <p:sp>
        <p:nvSpPr>
          <p:cNvPr id="240" name="타원 239">
            <a:extLst>
              <a:ext uri="{FF2B5EF4-FFF2-40B4-BE49-F238E27FC236}">
                <a16:creationId xmlns:a16="http://schemas.microsoft.com/office/drawing/2014/main" id="{8D7EB7FD-0CB1-4FAB-3E57-2A2441FF1A13}"/>
              </a:ext>
            </a:extLst>
          </p:cNvPr>
          <p:cNvSpPr/>
          <p:nvPr/>
        </p:nvSpPr>
        <p:spPr>
          <a:xfrm>
            <a:off x="329487" y="3702957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600" dirty="0"/>
              <a:t>10</a:t>
            </a:r>
            <a:endParaRPr lang="ko-KR" altLang="en-US" sz="600" dirty="0"/>
          </a:p>
        </p:txBody>
      </p:sp>
    </p:spTree>
    <p:extLst>
      <p:ext uri="{BB962C8B-B14F-4D97-AF65-F5344CB8AC3E}">
        <p14:creationId xmlns:p14="http://schemas.microsoft.com/office/powerpoint/2010/main" val="13737421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0E6522-E505-3CC4-942E-75E97F4EA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시스템운영</a:t>
            </a:r>
          </a:p>
        </p:txBody>
      </p:sp>
    </p:spTree>
    <p:extLst>
      <p:ext uri="{BB962C8B-B14F-4D97-AF65-F5344CB8AC3E}">
        <p14:creationId xmlns:p14="http://schemas.microsoft.com/office/powerpoint/2010/main" val="14561092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0" name="표 15">
            <a:extLst>
              <a:ext uri="{FF2B5EF4-FFF2-40B4-BE49-F238E27FC236}">
                <a16:creationId xmlns:a16="http://schemas.microsoft.com/office/drawing/2014/main" id="{8A8608C3-8625-13F4-BCDE-D1038DED4D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2930455"/>
              </p:ext>
            </p:extLst>
          </p:nvPr>
        </p:nvGraphicFramePr>
        <p:xfrm>
          <a:off x="9463530" y="533911"/>
          <a:ext cx="2404668" cy="370704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59611">
                  <a:extLst>
                    <a:ext uri="{9D8B030D-6E8A-4147-A177-3AD203B41FA5}">
                      <a16:colId xmlns:a16="http://schemas.microsoft.com/office/drawing/2014/main" val="3039601291"/>
                    </a:ext>
                  </a:extLst>
                </a:gridCol>
                <a:gridCol w="2145057">
                  <a:extLst>
                    <a:ext uri="{9D8B030D-6E8A-4147-A177-3AD203B41FA5}">
                      <a16:colId xmlns:a16="http://schemas.microsoft.com/office/drawing/2014/main" val="2260216540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설명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65748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02681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03239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83178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07110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71228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67147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305426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89713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13632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21662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85712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87587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93663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5062095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790779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70199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442463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41873757"/>
                  </a:ext>
                </a:extLst>
              </a:tr>
            </a:tbl>
          </a:graphicData>
        </a:graphic>
      </p:graphicFrame>
      <p:graphicFrame>
        <p:nvGraphicFramePr>
          <p:cNvPr id="61" name="표 60">
            <a:extLst>
              <a:ext uri="{FF2B5EF4-FFF2-40B4-BE49-F238E27FC236}">
                <a16:creationId xmlns:a16="http://schemas.microsoft.com/office/drawing/2014/main" id="{540C9C49-40F8-117D-3F3B-B91973A159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6772420"/>
              </p:ext>
            </p:extLst>
          </p:nvPr>
        </p:nvGraphicFramePr>
        <p:xfrm>
          <a:off x="9463530" y="4332107"/>
          <a:ext cx="2404668" cy="234696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59611">
                  <a:extLst>
                    <a:ext uri="{9D8B030D-6E8A-4147-A177-3AD203B41FA5}">
                      <a16:colId xmlns:a16="http://schemas.microsoft.com/office/drawing/2014/main" val="3039601291"/>
                    </a:ext>
                  </a:extLst>
                </a:gridCol>
                <a:gridCol w="2145057">
                  <a:extLst>
                    <a:ext uri="{9D8B030D-6E8A-4147-A177-3AD203B41FA5}">
                      <a16:colId xmlns:a16="http://schemas.microsoft.com/office/drawing/2014/main" val="2260216540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비고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65748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02681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03239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83178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07110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71228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67147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819443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53458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911241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38962928"/>
                  </a:ext>
                </a:extLst>
              </a:tr>
            </a:tbl>
          </a:graphicData>
        </a:graphic>
      </p:graphicFrame>
      <p:sp>
        <p:nvSpPr>
          <p:cNvPr id="63" name="직사각형 62">
            <a:extLst>
              <a:ext uri="{FF2B5EF4-FFF2-40B4-BE49-F238E27FC236}">
                <a16:creationId xmlns:a16="http://schemas.microsoft.com/office/drawing/2014/main" id="{80558A42-7E2A-CF0C-2A60-219D55589C70}"/>
              </a:ext>
            </a:extLst>
          </p:cNvPr>
          <p:cNvSpPr>
            <a:spLocks/>
          </p:cNvSpPr>
          <p:nvPr/>
        </p:nvSpPr>
        <p:spPr>
          <a:xfrm>
            <a:off x="424607" y="830464"/>
            <a:ext cx="8779849" cy="5774376"/>
          </a:xfrm>
          <a:prstGeom prst="rect">
            <a:avLst/>
          </a:prstGeom>
          <a:noFill/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텍스트 개체 틀 108">
            <a:extLst>
              <a:ext uri="{FF2B5EF4-FFF2-40B4-BE49-F238E27FC236}">
                <a16:creationId xmlns:a16="http://schemas.microsoft.com/office/drawing/2014/main" id="{EBC6AE22-BE80-B38A-3622-AED5E6F003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F-0201</a:t>
            </a:r>
            <a:endParaRPr lang="ko-KR" altLang="en-US" dirty="0"/>
          </a:p>
        </p:txBody>
      </p:sp>
      <p:sp>
        <p:nvSpPr>
          <p:cNvPr id="110" name="텍스트 개체 틀 109">
            <a:extLst>
              <a:ext uri="{FF2B5EF4-FFF2-40B4-BE49-F238E27FC236}">
                <a16:creationId xmlns:a16="http://schemas.microsoft.com/office/drawing/2014/main" id="{C908FA1A-9B57-5612-E616-FA38A8547F3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시스템 운영 </a:t>
            </a:r>
            <a:r>
              <a:rPr lang="en-US" altLang="ko-KR" dirty="0"/>
              <a:t>– </a:t>
            </a:r>
            <a:r>
              <a:rPr lang="ko-KR" altLang="en-US" dirty="0"/>
              <a:t>유지관리</a:t>
            </a:r>
            <a:r>
              <a:rPr lang="en-US" altLang="ko-KR" dirty="0"/>
              <a:t>-</a:t>
            </a:r>
            <a:r>
              <a:rPr lang="ko-KR" altLang="en-US" dirty="0"/>
              <a:t>정기</a:t>
            </a:r>
            <a:r>
              <a:rPr lang="en-US" altLang="ko-KR" dirty="0"/>
              <a:t>/</a:t>
            </a:r>
            <a:r>
              <a:rPr lang="ko-KR" altLang="en-US" dirty="0"/>
              <a:t>이벤트 보고서 작성 관리</a:t>
            </a:r>
          </a:p>
        </p:txBody>
      </p:sp>
      <p:sp>
        <p:nvSpPr>
          <p:cNvPr id="111" name="날짜 개체 틀 3">
            <a:extLst>
              <a:ext uri="{FF2B5EF4-FFF2-40B4-BE49-F238E27FC236}">
                <a16:creationId xmlns:a16="http://schemas.microsoft.com/office/drawing/2014/main" id="{601ED32C-CDF5-1613-C86D-8746D209FD34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FDFA8952-F175-493D-BFB3-D0B694125C1F}" type="datetime1">
              <a:rPr lang="ko-KR" altLang="en-US" smtClean="0"/>
              <a:t>2024-02-08</a:t>
            </a:fld>
            <a:endParaRPr lang="ko-KR" altLang="en-US" dirty="0"/>
          </a:p>
        </p:txBody>
      </p:sp>
      <p:sp>
        <p:nvSpPr>
          <p:cNvPr id="112" name="슬라이드 번호 개체 틀 4">
            <a:extLst>
              <a:ext uri="{FF2B5EF4-FFF2-40B4-BE49-F238E27FC236}">
                <a16:creationId xmlns:a16="http://schemas.microsoft.com/office/drawing/2014/main" id="{C4DD75CF-7026-1C2B-99C5-0842384E0B36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5A26B1E4-BEAB-4090-A65B-CA4C38B8663B}" type="slidenum">
              <a:rPr lang="ko-KR" altLang="en-US" smtClean="0"/>
              <a:pPr/>
              <a:t>13</a:t>
            </a:fld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4EC2F08-C6EA-D483-CD21-4887B7612C23}"/>
              </a:ext>
            </a:extLst>
          </p:cNvPr>
          <p:cNvSpPr>
            <a:spLocks/>
          </p:cNvSpPr>
          <p:nvPr/>
        </p:nvSpPr>
        <p:spPr>
          <a:xfrm>
            <a:off x="424607" y="638664"/>
            <a:ext cx="8779849" cy="191801"/>
          </a:xfrm>
          <a:prstGeom prst="rect">
            <a:avLst/>
          </a:prstGeom>
          <a:solidFill>
            <a:srgbClr val="FFFFFF">
              <a:alpha val="30196"/>
            </a:srgbClr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5447686-49BE-8E43-11E7-24BE627E15B9}"/>
              </a:ext>
            </a:extLst>
          </p:cNvPr>
          <p:cNvSpPr txBox="1">
            <a:spLocks/>
          </p:cNvSpPr>
          <p:nvPr/>
        </p:nvSpPr>
        <p:spPr>
          <a:xfrm>
            <a:off x="501589" y="693045"/>
            <a:ext cx="230832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 err="1"/>
              <a:t>로고부</a:t>
            </a:r>
            <a:endParaRPr lang="ko-KR" altLang="en-US" sz="6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C3343CB-658E-2462-BBCB-BAA2629260C7}"/>
              </a:ext>
            </a:extLst>
          </p:cNvPr>
          <p:cNvSpPr txBox="1">
            <a:spLocks/>
          </p:cNvSpPr>
          <p:nvPr/>
        </p:nvSpPr>
        <p:spPr>
          <a:xfrm>
            <a:off x="8301606" y="681601"/>
            <a:ext cx="307777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 err="1"/>
              <a:t>알림배지</a:t>
            </a:r>
            <a:endParaRPr lang="ko-KR" altLang="en-US" sz="6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1FE913B-FCF9-779E-6E91-1C921AE62620}"/>
              </a:ext>
            </a:extLst>
          </p:cNvPr>
          <p:cNvSpPr txBox="1">
            <a:spLocks/>
          </p:cNvSpPr>
          <p:nvPr/>
        </p:nvSpPr>
        <p:spPr>
          <a:xfrm>
            <a:off x="8672608" y="681601"/>
            <a:ext cx="402354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/>
              <a:t>로그인 정보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4499AF7-5C89-4886-5A1E-2CFD761B4C84}"/>
              </a:ext>
            </a:extLst>
          </p:cNvPr>
          <p:cNvSpPr txBox="1">
            <a:spLocks/>
          </p:cNvSpPr>
          <p:nvPr/>
        </p:nvSpPr>
        <p:spPr>
          <a:xfrm>
            <a:off x="3112840" y="697271"/>
            <a:ext cx="307777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/>
              <a:t>종합현황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6E61A02-57FA-FE43-1405-DD19AEC57041}"/>
              </a:ext>
            </a:extLst>
          </p:cNvPr>
          <p:cNvSpPr txBox="1">
            <a:spLocks/>
          </p:cNvSpPr>
          <p:nvPr/>
        </p:nvSpPr>
        <p:spPr>
          <a:xfrm>
            <a:off x="3679691" y="697271"/>
            <a:ext cx="402354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>
                <a:solidFill>
                  <a:srgbClr val="FF0000"/>
                </a:solidFill>
              </a:rPr>
              <a:t>시스템 운영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98FC4FA-E8CE-CF73-3D1B-1BEEE4A52E21}"/>
              </a:ext>
            </a:extLst>
          </p:cNvPr>
          <p:cNvSpPr txBox="1">
            <a:spLocks/>
          </p:cNvSpPr>
          <p:nvPr/>
        </p:nvSpPr>
        <p:spPr>
          <a:xfrm>
            <a:off x="4298806" y="697271"/>
            <a:ext cx="402354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/>
              <a:t>데이터 관리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44CD9D4-33B7-63B5-ABB5-58883A2E92F8}"/>
              </a:ext>
            </a:extLst>
          </p:cNvPr>
          <p:cNvSpPr txBox="1">
            <a:spLocks/>
          </p:cNvSpPr>
          <p:nvPr/>
        </p:nvSpPr>
        <p:spPr>
          <a:xfrm>
            <a:off x="4918864" y="697271"/>
            <a:ext cx="402354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/>
              <a:t>시스템 관리</a:t>
            </a: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94D7FE13-160D-33A2-539A-81DC917F3DDA}"/>
              </a:ext>
            </a:extLst>
          </p:cNvPr>
          <p:cNvSpPr/>
          <p:nvPr/>
        </p:nvSpPr>
        <p:spPr>
          <a:xfrm>
            <a:off x="2929870" y="588031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600" dirty="0"/>
              <a:t>2</a:t>
            </a:r>
            <a:endParaRPr lang="ko-KR" altLang="en-US" sz="600" dirty="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8D8C1B9E-74BE-925E-C21A-E7BA206CDA1C}"/>
              </a:ext>
            </a:extLst>
          </p:cNvPr>
          <p:cNvSpPr/>
          <p:nvPr/>
        </p:nvSpPr>
        <p:spPr>
          <a:xfrm>
            <a:off x="8137456" y="588031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600" dirty="0"/>
              <a:t>3</a:t>
            </a:r>
            <a:endParaRPr lang="ko-KR" altLang="en-US" sz="600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28B53F32-BBBA-AE1F-1C86-EF717847FD5A}"/>
              </a:ext>
            </a:extLst>
          </p:cNvPr>
          <p:cNvSpPr/>
          <p:nvPr/>
        </p:nvSpPr>
        <p:spPr>
          <a:xfrm>
            <a:off x="8583445" y="588031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600" dirty="0"/>
              <a:t>4</a:t>
            </a:r>
            <a:endParaRPr lang="ko-KR" altLang="en-US" sz="600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6C579F41-60B7-F80E-6E69-1735BB98F35F}"/>
              </a:ext>
            </a:extLst>
          </p:cNvPr>
          <p:cNvSpPr/>
          <p:nvPr/>
        </p:nvSpPr>
        <p:spPr>
          <a:xfrm>
            <a:off x="337096" y="580387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600" dirty="0"/>
              <a:t>1</a:t>
            </a:r>
            <a:endParaRPr lang="ko-KR" altLang="en-US" sz="6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BAE7DB7-21BB-4759-A755-ECB5328AE52C}"/>
              </a:ext>
            </a:extLst>
          </p:cNvPr>
          <p:cNvSpPr/>
          <p:nvPr/>
        </p:nvSpPr>
        <p:spPr>
          <a:xfrm>
            <a:off x="564216" y="984361"/>
            <a:ext cx="8510745" cy="702804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70C1D0B-D2E6-7A9F-F49E-D961AC892E54}"/>
              </a:ext>
            </a:extLst>
          </p:cNvPr>
          <p:cNvSpPr/>
          <p:nvPr/>
        </p:nvSpPr>
        <p:spPr>
          <a:xfrm>
            <a:off x="1139958" y="1098395"/>
            <a:ext cx="992373" cy="205563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본사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본부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DA2AC5B-8FAF-6B1D-95A6-1FBA5F223484}"/>
              </a:ext>
            </a:extLst>
          </p:cNvPr>
          <p:cNvSpPr txBox="1"/>
          <p:nvPr/>
        </p:nvSpPr>
        <p:spPr>
          <a:xfrm>
            <a:off x="650790" y="1108278"/>
            <a:ext cx="483072" cy="215444"/>
          </a:xfrm>
          <a:prstGeom prst="rect">
            <a:avLst/>
          </a:prstGeom>
          <a:noFill/>
        </p:spPr>
        <p:txBody>
          <a:bodyPr wrap="none" lIns="36000" rIns="36000" rtlCol="0">
            <a:spAutoFit/>
          </a:bodyPr>
          <a:lstStyle/>
          <a:p>
            <a:r>
              <a:rPr lang="ko-KR" altLang="en-US" sz="800" b="1"/>
              <a:t>관리부서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8C88627A-7FE4-B435-C57C-CB5E5735DAD8}"/>
              </a:ext>
            </a:extLst>
          </p:cNvPr>
          <p:cNvSpPr/>
          <p:nvPr/>
        </p:nvSpPr>
        <p:spPr>
          <a:xfrm>
            <a:off x="3944844" y="1098395"/>
            <a:ext cx="1972897" cy="205563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서해안고속도로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005B1D4-8B28-32C4-98BF-ACE80BB6826F}"/>
              </a:ext>
            </a:extLst>
          </p:cNvPr>
          <p:cNvSpPr txBox="1"/>
          <p:nvPr/>
        </p:nvSpPr>
        <p:spPr>
          <a:xfrm>
            <a:off x="3379241" y="1108278"/>
            <a:ext cx="483072" cy="215444"/>
          </a:xfrm>
          <a:prstGeom prst="rect">
            <a:avLst/>
          </a:prstGeom>
          <a:noFill/>
        </p:spPr>
        <p:txBody>
          <a:bodyPr wrap="none" lIns="36000" rIns="36000" rtlCol="0">
            <a:spAutoFit/>
          </a:bodyPr>
          <a:lstStyle/>
          <a:p>
            <a:r>
              <a:rPr lang="ko-KR" altLang="en-US" sz="800" b="1" dirty="0"/>
              <a:t>관리노선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0FDBB15F-A7F6-DA1A-466A-FC4EF2C90052}"/>
              </a:ext>
            </a:extLst>
          </p:cNvPr>
          <p:cNvSpPr/>
          <p:nvPr/>
        </p:nvSpPr>
        <p:spPr>
          <a:xfrm>
            <a:off x="2174115" y="1098395"/>
            <a:ext cx="992373" cy="205563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지사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관리소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621E97F2-9622-E887-13AE-3A664C5769CC}"/>
              </a:ext>
            </a:extLst>
          </p:cNvPr>
          <p:cNvSpPr/>
          <p:nvPr/>
        </p:nvSpPr>
        <p:spPr>
          <a:xfrm>
            <a:off x="6535205" y="1098395"/>
            <a:ext cx="992373" cy="205563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서해대교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85365EC-E2F6-E270-F211-83F2DFD01D74}"/>
              </a:ext>
            </a:extLst>
          </p:cNvPr>
          <p:cNvSpPr txBox="1"/>
          <p:nvPr/>
        </p:nvSpPr>
        <p:spPr>
          <a:xfrm>
            <a:off x="6241645" y="1108278"/>
            <a:ext cx="277888" cy="215444"/>
          </a:xfrm>
          <a:prstGeom prst="rect">
            <a:avLst/>
          </a:prstGeom>
          <a:noFill/>
        </p:spPr>
        <p:txBody>
          <a:bodyPr wrap="none" lIns="36000" rIns="36000" rtlCol="0">
            <a:spAutoFit/>
          </a:bodyPr>
          <a:lstStyle/>
          <a:p>
            <a:r>
              <a:rPr lang="ko-KR" altLang="en-US" sz="800" b="1" dirty="0"/>
              <a:t>교량</a:t>
            </a:r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FC98AA75-75B1-AC16-25AB-91334676F3BD}"/>
              </a:ext>
            </a:extLst>
          </p:cNvPr>
          <p:cNvGrpSpPr/>
          <p:nvPr/>
        </p:nvGrpSpPr>
        <p:grpSpPr>
          <a:xfrm>
            <a:off x="7418559" y="1178952"/>
            <a:ext cx="41784" cy="37048"/>
            <a:chOff x="7395066" y="3990095"/>
            <a:chExt cx="41784" cy="37048"/>
          </a:xfrm>
        </p:grpSpPr>
        <p:cxnSp>
          <p:nvCxnSpPr>
            <p:cNvPr id="67" name="직선 연결선 66">
              <a:extLst>
                <a:ext uri="{FF2B5EF4-FFF2-40B4-BE49-F238E27FC236}">
                  <a16:creationId xmlns:a16="http://schemas.microsoft.com/office/drawing/2014/main" id="{32CE67D4-C529-2C60-A3E1-80615C1221FD}"/>
                </a:ext>
              </a:extLst>
            </p:cNvPr>
            <p:cNvCxnSpPr>
              <a:cxnSpLocks/>
            </p:cNvCxnSpPr>
            <p:nvPr/>
          </p:nvCxnSpPr>
          <p:spPr>
            <a:xfrm>
              <a:off x="7395066" y="3990095"/>
              <a:ext cx="20892" cy="37048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 67">
              <a:extLst>
                <a:ext uri="{FF2B5EF4-FFF2-40B4-BE49-F238E27FC236}">
                  <a16:creationId xmlns:a16="http://schemas.microsoft.com/office/drawing/2014/main" id="{4AA7EC39-F07E-1618-E0A4-8BE9B360796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15958" y="3990095"/>
              <a:ext cx="20892" cy="37048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5A4904AC-243D-4A94-4280-6A31406C7709}"/>
              </a:ext>
            </a:extLst>
          </p:cNvPr>
          <p:cNvGrpSpPr/>
          <p:nvPr/>
        </p:nvGrpSpPr>
        <p:grpSpPr>
          <a:xfrm>
            <a:off x="5788358" y="1178952"/>
            <a:ext cx="41784" cy="37048"/>
            <a:chOff x="7395066" y="3990095"/>
            <a:chExt cx="41784" cy="37048"/>
          </a:xfrm>
        </p:grpSpPr>
        <p:cxnSp>
          <p:nvCxnSpPr>
            <p:cNvPr id="73" name="직선 연결선 72">
              <a:extLst>
                <a:ext uri="{FF2B5EF4-FFF2-40B4-BE49-F238E27FC236}">
                  <a16:creationId xmlns:a16="http://schemas.microsoft.com/office/drawing/2014/main" id="{843004EE-BEEB-21BD-DFD0-E362B9C35076}"/>
                </a:ext>
              </a:extLst>
            </p:cNvPr>
            <p:cNvCxnSpPr>
              <a:cxnSpLocks/>
            </p:cNvCxnSpPr>
            <p:nvPr/>
          </p:nvCxnSpPr>
          <p:spPr>
            <a:xfrm>
              <a:off x="7395066" y="3990095"/>
              <a:ext cx="20892" cy="37048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 73">
              <a:extLst>
                <a:ext uri="{FF2B5EF4-FFF2-40B4-BE49-F238E27FC236}">
                  <a16:creationId xmlns:a16="http://schemas.microsoft.com/office/drawing/2014/main" id="{24E7E247-59B9-C5C1-2A5D-8762157EDD1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15958" y="3990095"/>
              <a:ext cx="20892" cy="37048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92A3B3C0-7BBA-5F3F-C7F4-8DA9ACB2CD1E}"/>
              </a:ext>
            </a:extLst>
          </p:cNvPr>
          <p:cNvGrpSpPr/>
          <p:nvPr/>
        </p:nvGrpSpPr>
        <p:grpSpPr>
          <a:xfrm>
            <a:off x="3033623" y="1178952"/>
            <a:ext cx="41784" cy="37048"/>
            <a:chOff x="7395066" y="3990095"/>
            <a:chExt cx="41784" cy="37048"/>
          </a:xfrm>
        </p:grpSpPr>
        <p:cxnSp>
          <p:nvCxnSpPr>
            <p:cNvPr id="76" name="직선 연결선 75">
              <a:extLst>
                <a:ext uri="{FF2B5EF4-FFF2-40B4-BE49-F238E27FC236}">
                  <a16:creationId xmlns:a16="http://schemas.microsoft.com/office/drawing/2014/main" id="{67247849-8130-87A6-B9A7-427D34061C79}"/>
                </a:ext>
              </a:extLst>
            </p:cNvPr>
            <p:cNvCxnSpPr>
              <a:cxnSpLocks/>
            </p:cNvCxnSpPr>
            <p:nvPr/>
          </p:nvCxnSpPr>
          <p:spPr>
            <a:xfrm>
              <a:off x="7395066" y="3990095"/>
              <a:ext cx="20892" cy="37048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 76">
              <a:extLst>
                <a:ext uri="{FF2B5EF4-FFF2-40B4-BE49-F238E27FC236}">
                  <a16:creationId xmlns:a16="http://schemas.microsoft.com/office/drawing/2014/main" id="{502C2DA8-A510-34A9-67AB-EE2994810D4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15958" y="3990095"/>
              <a:ext cx="20892" cy="37048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BE572573-E939-26FF-FDC0-B9C32EFDA347}"/>
              </a:ext>
            </a:extLst>
          </p:cNvPr>
          <p:cNvGrpSpPr/>
          <p:nvPr/>
        </p:nvGrpSpPr>
        <p:grpSpPr>
          <a:xfrm>
            <a:off x="2002836" y="1178952"/>
            <a:ext cx="41784" cy="37048"/>
            <a:chOff x="7395066" y="3990095"/>
            <a:chExt cx="41784" cy="37048"/>
          </a:xfrm>
        </p:grpSpPr>
        <p:cxnSp>
          <p:nvCxnSpPr>
            <p:cNvPr id="79" name="직선 연결선 78">
              <a:extLst>
                <a:ext uri="{FF2B5EF4-FFF2-40B4-BE49-F238E27FC236}">
                  <a16:creationId xmlns:a16="http://schemas.microsoft.com/office/drawing/2014/main" id="{FB49579E-10D3-6F30-4DB9-A6B488B3332B}"/>
                </a:ext>
              </a:extLst>
            </p:cNvPr>
            <p:cNvCxnSpPr>
              <a:cxnSpLocks/>
            </p:cNvCxnSpPr>
            <p:nvPr/>
          </p:nvCxnSpPr>
          <p:spPr>
            <a:xfrm>
              <a:off x="7395066" y="3990095"/>
              <a:ext cx="20892" cy="37048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직선 연결선 79">
              <a:extLst>
                <a:ext uri="{FF2B5EF4-FFF2-40B4-BE49-F238E27FC236}">
                  <a16:creationId xmlns:a16="http://schemas.microsoft.com/office/drawing/2014/main" id="{E9008933-65E7-F839-9E91-728CB99B36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15958" y="3990095"/>
              <a:ext cx="20892" cy="37048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02AC263D-AE0B-AF74-7ECC-A5B7ACABBF04}"/>
              </a:ext>
            </a:extLst>
          </p:cNvPr>
          <p:cNvGrpSpPr/>
          <p:nvPr/>
        </p:nvGrpSpPr>
        <p:grpSpPr>
          <a:xfrm>
            <a:off x="8969967" y="3739012"/>
            <a:ext cx="41784" cy="37048"/>
            <a:chOff x="7395066" y="3990095"/>
            <a:chExt cx="41784" cy="37048"/>
          </a:xfrm>
        </p:grpSpPr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id="{FE8F9C99-C2D8-5426-BD44-4FF1D102B8FF}"/>
                </a:ext>
              </a:extLst>
            </p:cNvPr>
            <p:cNvCxnSpPr>
              <a:cxnSpLocks/>
            </p:cNvCxnSpPr>
            <p:nvPr/>
          </p:nvCxnSpPr>
          <p:spPr>
            <a:xfrm>
              <a:off x="7395066" y="3990095"/>
              <a:ext cx="20892" cy="37048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 82">
              <a:extLst>
                <a:ext uri="{FF2B5EF4-FFF2-40B4-BE49-F238E27FC236}">
                  <a16:creationId xmlns:a16="http://schemas.microsoft.com/office/drawing/2014/main" id="{8655DBAD-BAF7-8BAD-A58A-10519D176D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15958" y="3990095"/>
              <a:ext cx="20892" cy="37048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36A8625A-1CE2-B7C5-4699-CE129DA32278}"/>
              </a:ext>
            </a:extLst>
          </p:cNvPr>
          <p:cNvGrpSpPr/>
          <p:nvPr/>
        </p:nvGrpSpPr>
        <p:grpSpPr>
          <a:xfrm flipV="1">
            <a:off x="8969967" y="2027878"/>
            <a:ext cx="41784" cy="37048"/>
            <a:chOff x="7395066" y="3990095"/>
            <a:chExt cx="41784" cy="37048"/>
          </a:xfrm>
        </p:grpSpPr>
        <p:cxnSp>
          <p:nvCxnSpPr>
            <p:cNvPr id="85" name="직선 연결선 84">
              <a:extLst>
                <a:ext uri="{FF2B5EF4-FFF2-40B4-BE49-F238E27FC236}">
                  <a16:creationId xmlns:a16="http://schemas.microsoft.com/office/drawing/2014/main" id="{EF38789C-A718-2280-5289-9D47CAAF8DE3}"/>
                </a:ext>
              </a:extLst>
            </p:cNvPr>
            <p:cNvCxnSpPr>
              <a:cxnSpLocks/>
            </p:cNvCxnSpPr>
            <p:nvPr/>
          </p:nvCxnSpPr>
          <p:spPr>
            <a:xfrm>
              <a:off x="7395066" y="3990095"/>
              <a:ext cx="20892" cy="37048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연결선 85">
              <a:extLst>
                <a:ext uri="{FF2B5EF4-FFF2-40B4-BE49-F238E27FC236}">
                  <a16:creationId xmlns:a16="http://schemas.microsoft.com/office/drawing/2014/main" id="{DCBBCD84-D521-33A6-AC2A-6F3A67FF139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15958" y="3990095"/>
              <a:ext cx="20892" cy="37048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D9DEE91A-3343-75E3-CFFA-6D6540C8F244}"/>
              </a:ext>
            </a:extLst>
          </p:cNvPr>
          <p:cNvSpPr/>
          <p:nvPr/>
        </p:nvSpPr>
        <p:spPr>
          <a:xfrm>
            <a:off x="8906756" y="1985291"/>
            <a:ext cx="168205" cy="1828344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F05A4A44-A9A3-CF26-037B-42102104CD64}"/>
              </a:ext>
            </a:extLst>
          </p:cNvPr>
          <p:cNvSpPr/>
          <p:nvPr/>
        </p:nvSpPr>
        <p:spPr>
          <a:xfrm>
            <a:off x="8924407" y="2113667"/>
            <a:ext cx="132902" cy="145736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56E77A58-ED89-E10C-925E-5472BE9FB5BB}"/>
              </a:ext>
            </a:extLst>
          </p:cNvPr>
          <p:cNvSpPr txBox="1"/>
          <p:nvPr/>
        </p:nvSpPr>
        <p:spPr>
          <a:xfrm>
            <a:off x="650790" y="1384192"/>
            <a:ext cx="608106" cy="215444"/>
          </a:xfrm>
          <a:prstGeom prst="rect">
            <a:avLst/>
          </a:prstGeom>
          <a:noFill/>
        </p:spPr>
        <p:txBody>
          <a:bodyPr wrap="none" lIns="36000" rIns="36000" rtlCol="0">
            <a:spAutoFit/>
          </a:bodyPr>
          <a:lstStyle/>
          <a:p>
            <a:r>
              <a:rPr lang="ko-KR" altLang="en-US" sz="800" b="1" dirty="0"/>
              <a:t>보고서 구분</a:t>
            </a:r>
          </a:p>
        </p:txBody>
      </p: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95EA3DD5-AC51-654F-5289-300902CDECE3}"/>
              </a:ext>
            </a:extLst>
          </p:cNvPr>
          <p:cNvGrpSpPr/>
          <p:nvPr/>
        </p:nvGrpSpPr>
        <p:grpSpPr>
          <a:xfrm>
            <a:off x="1350859" y="1429542"/>
            <a:ext cx="109061" cy="109061"/>
            <a:chOff x="5212157" y="3179265"/>
            <a:chExt cx="109061" cy="109061"/>
          </a:xfrm>
        </p:grpSpPr>
        <p:sp>
          <p:nvSpPr>
            <p:cNvPr id="91" name="타원 90">
              <a:extLst>
                <a:ext uri="{FF2B5EF4-FFF2-40B4-BE49-F238E27FC236}">
                  <a16:creationId xmlns:a16="http://schemas.microsoft.com/office/drawing/2014/main" id="{68728F92-7583-28C0-706E-6B120BDB84FA}"/>
                </a:ext>
              </a:extLst>
            </p:cNvPr>
            <p:cNvSpPr/>
            <p:nvPr/>
          </p:nvSpPr>
          <p:spPr>
            <a:xfrm>
              <a:off x="5212157" y="3179265"/>
              <a:ext cx="109061" cy="10906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타원 89">
              <a:extLst>
                <a:ext uri="{FF2B5EF4-FFF2-40B4-BE49-F238E27FC236}">
                  <a16:creationId xmlns:a16="http://schemas.microsoft.com/office/drawing/2014/main" id="{14BDD866-7508-D075-0CD7-9938E02C0A54}"/>
                </a:ext>
              </a:extLst>
            </p:cNvPr>
            <p:cNvSpPr/>
            <p:nvPr/>
          </p:nvSpPr>
          <p:spPr>
            <a:xfrm>
              <a:off x="5243827" y="3210680"/>
              <a:ext cx="45720" cy="4572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61DCE367-9FB5-47AF-BD10-B59F19CE4B51}"/>
              </a:ext>
            </a:extLst>
          </p:cNvPr>
          <p:cNvSpPr/>
          <p:nvPr/>
        </p:nvSpPr>
        <p:spPr>
          <a:xfrm>
            <a:off x="1460087" y="1382044"/>
            <a:ext cx="341978" cy="205563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rmAutofit lnSpcReduction="10000"/>
          </a:bodyPr>
          <a:lstStyle/>
          <a:p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노후</a:t>
            </a:r>
          </a:p>
        </p:txBody>
      </p:sp>
      <p:sp>
        <p:nvSpPr>
          <p:cNvPr id="95" name="타원 94">
            <a:extLst>
              <a:ext uri="{FF2B5EF4-FFF2-40B4-BE49-F238E27FC236}">
                <a16:creationId xmlns:a16="http://schemas.microsoft.com/office/drawing/2014/main" id="{0688842F-E29E-1915-5DD9-3D73A6AB5030}"/>
              </a:ext>
            </a:extLst>
          </p:cNvPr>
          <p:cNvSpPr/>
          <p:nvPr/>
        </p:nvSpPr>
        <p:spPr>
          <a:xfrm>
            <a:off x="1885922" y="1429542"/>
            <a:ext cx="109061" cy="109061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3A255DE1-3563-954E-1C63-15C9BC10ADA8}"/>
              </a:ext>
            </a:extLst>
          </p:cNvPr>
          <p:cNvSpPr/>
          <p:nvPr/>
        </p:nvSpPr>
        <p:spPr>
          <a:xfrm>
            <a:off x="1995150" y="1382044"/>
            <a:ext cx="341978" cy="205563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rmAutofit lnSpcReduction="10000"/>
          </a:bodyPr>
          <a:lstStyle/>
          <a:p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화재</a:t>
            </a:r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54FA9CC0-D2BA-EC33-263B-1F38766FB1BE}"/>
              </a:ext>
            </a:extLst>
          </p:cNvPr>
          <p:cNvSpPr/>
          <p:nvPr/>
        </p:nvSpPr>
        <p:spPr>
          <a:xfrm>
            <a:off x="2415999" y="1429542"/>
            <a:ext cx="109061" cy="109061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DE6A26D4-C723-F530-4FC1-B34B8AA3CB76}"/>
              </a:ext>
            </a:extLst>
          </p:cNvPr>
          <p:cNvSpPr/>
          <p:nvPr/>
        </p:nvSpPr>
        <p:spPr>
          <a:xfrm>
            <a:off x="2519483" y="1377104"/>
            <a:ext cx="445731" cy="215444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rIns="36000" rtlCol="0" anchor="ctr">
            <a:spAutoFit/>
          </a:bodyPr>
          <a:lstStyle/>
          <a:p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충돌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00E93DF2-6276-55C8-8067-8A5C14B2B28E}"/>
              </a:ext>
            </a:extLst>
          </p:cNvPr>
          <p:cNvSpPr txBox="1"/>
          <p:nvPr/>
        </p:nvSpPr>
        <p:spPr>
          <a:xfrm>
            <a:off x="6247876" y="1384192"/>
            <a:ext cx="277888" cy="215444"/>
          </a:xfrm>
          <a:prstGeom prst="rect">
            <a:avLst/>
          </a:prstGeom>
          <a:noFill/>
        </p:spPr>
        <p:txBody>
          <a:bodyPr wrap="none" lIns="36000" rIns="36000" rtlCol="0">
            <a:spAutoFit/>
          </a:bodyPr>
          <a:lstStyle/>
          <a:p>
            <a:r>
              <a:rPr lang="ko-KR" altLang="en-US" sz="800" b="1" dirty="0"/>
              <a:t>기간</a:t>
            </a: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E172A64C-45F5-83C7-74C1-32EC57121CA2}"/>
              </a:ext>
            </a:extLst>
          </p:cNvPr>
          <p:cNvSpPr/>
          <p:nvPr/>
        </p:nvSpPr>
        <p:spPr>
          <a:xfrm>
            <a:off x="6539133" y="1383627"/>
            <a:ext cx="805681" cy="205563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2024-01-01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1FC612C4-14F2-FD08-AD7C-CCA188E112E2}"/>
              </a:ext>
            </a:extLst>
          </p:cNvPr>
          <p:cNvGrpSpPr/>
          <p:nvPr/>
        </p:nvGrpSpPr>
        <p:grpSpPr>
          <a:xfrm>
            <a:off x="7188224" y="1415165"/>
            <a:ext cx="107951" cy="140795"/>
            <a:chOff x="6838949" y="3072129"/>
            <a:chExt cx="107951" cy="140795"/>
          </a:xfrm>
        </p:grpSpPr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35A48C51-E939-9BE5-5348-ECB9BBCE06A0}"/>
                </a:ext>
              </a:extLst>
            </p:cNvPr>
            <p:cNvSpPr/>
            <p:nvPr/>
          </p:nvSpPr>
          <p:spPr>
            <a:xfrm>
              <a:off x="6838949" y="3117850"/>
              <a:ext cx="107951" cy="95074"/>
            </a:xfrm>
            <a:prstGeom prst="rect">
              <a:avLst/>
            </a:prstGeom>
            <a:noFill/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400" dirty="0">
                  <a:solidFill>
                    <a:schemeClr val="bg1">
                      <a:lumMod val="50000"/>
                    </a:schemeClr>
                  </a:solidFill>
                </a:rPr>
                <a:t>1</a:t>
              </a:r>
              <a:endParaRPr lang="ko-KR" altLang="en-US" sz="4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809312FA-B710-34E3-22FD-E6F5BD6ED521}"/>
                </a:ext>
              </a:extLst>
            </p:cNvPr>
            <p:cNvSpPr/>
            <p:nvPr/>
          </p:nvSpPr>
          <p:spPr>
            <a:xfrm>
              <a:off x="6838949" y="3072129"/>
              <a:ext cx="107951" cy="45719"/>
            </a:xfrm>
            <a:prstGeom prst="rect">
              <a:avLst/>
            </a:prstGeom>
            <a:noFill/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/>
            <a:lstStyle/>
            <a:p>
              <a:pPr algn="ctr"/>
              <a:r>
                <a:rPr lang="en-US" altLang="ko-KR" sz="400" dirty="0">
                  <a:solidFill>
                    <a:schemeClr val="bg1">
                      <a:lumMod val="50000"/>
                    </a:schemeClr>
                  </a:solidFill>
                </a:rPr>
                <a:t>…..</a:t>
              </a:r>
              <a:endParaRPr lang="ko-KR" altLang="en-US" sz="4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63AA1FC5-2FE5-2E2F-77BA-6CE8F17F067F}"/>
              </a:ext>
            </a:extLst>
          </p:cNvPr>
          <p:cNvSpPr/>
          <p:nvPr/>
        </p:nvSpPr>
        <p:spPr>
          <a:xfrm>
            <a:off x="7707075" y="1383627"/>
            <a:ext cx="805681" cy="205563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2024-01-31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E8C0B7B5-256E-D804-CD7B-0FC73E35C6AA}"/>
              </a:ext>
            </a:extLst>
          </p:cNvPr>
          <p:cNvGrpSpPr/>
          <p:nvPr/>
        </p:nvGrpSpPr>
        <p:grpSpPr>
          <a:xfrm>
            <a:off x="8356166" y="1415165"/>
            <a:ext cx="107951" cy="140795"/>
            <a:chOff x="6838949" y="3072129"/>
            <a:chExt cx="107951" cy="140795"/>
          </a:xfrm>
        </p:grpSpPr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285315C2-AB8E-C8E8-D616-F787C7106680}"/>
                </a:ext>
              </a:extLst>
            </p:cNvPr>
            <p:cNvSpPr/>
            <p:nvPr/>
          </p:nvSpPr>
          <p:spPr>
            <a:xfrm>
              <a:off x="6838949" y="3117850"/>
              <a:ext cx="107951" cy="95074"/>
            </a:xfrm>
            <a:prstGeom prst="rect">
              <a:avLst/>
            </a:prstGeom>
            <a:noFill/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ko-KR" sz="400" dirty="0">
                  <a:solidFill>
                    <a:schemeClr val="bg1">
                      <a:lumMod val="50000"/>
                    </a:schemeClr>
                  </a:solidFill>
                </a:rPr>
                <a:t>12</a:t>
              </a:r>
              <a:endParaRPr lang="ko-KR" altLang="en-US" sz="4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3D3F4652-262C-897D-0617-9F1D2DEA53F9}"/>
                </a:ext>
              </a:extLst>
            </p:cNvPr>
            <p:cNvSpPr/>
            <p:nvPr/>
          </p:nvSpPr>
          <p:spPr>
            <a:xfrm>
              <a:off x="6838949" y="3072129"/>
              <a:ext cx="107951" cy="45719"/>
            </a:xfrm>
            <a:prstGeom prst="rect">
              <a:avLst/>
            </a:prstGeom>
            <a:noFill/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/>
            <a:lstStyle/>
            <a:p>
              <a:pPr algn="ctr"/>
              <a:r>
                <a:rPr lang="en-US" altLang="ko-KR" sz="400" dirty="0">
                  <a:solidFill>
                    <a:schemeClr val="bg1">
                      <a:lumMod val="50000"/>
                    </a:schemeClr>
                  </a:solidFill>
                </a:rPr>
                <a:t>…..</a:t>
              </a:r>
              <a:endParaRPr lang="ko-KR" altLang="en-US" sz="4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DBC86F2C-B9DC-B37A-71F4-32DE8B9E118D}"/>
              </a:ext>
            </a:extLst>
          </p:cNvPr>
          <p:cNvSpPr/>
          <p:nvPr/>
        </p:nvSpPr>
        <p:spPr>
          <a:xfrm>
            <a:off x="7360034" y="1384192"/>
            <a:ext cx="347041" cy="215444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rIns="36000" rtlCol="0" anchor="ctr">
            <a:spAutoFit/>
          </a:bodyPr>
          <a:lstStyle/>
          <a:p>
            <a:pPr algn="ctr"/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~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aphicFrame>
        <p:nvGraphicFramePr>
          <p:cNvPr id="115" name="표 114">
            <a:extLst>
              <a:ext uri="{FF2B5EF4-FFF2-40B4-BE49-F238E27FC236}">
                <a16:creationId xmlns:a16="http://schemas.microsoft.com/office/drawing/2014/main" id="{7B2F4B07-5C47-9EC3-B8E8-6AEAEA5737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111592"/>
              </p:ext>
            </p:extLst>
          </p:nvPr>
        </p:nvGraphicFramePr>
        <p:xfrm>
          <a:off x="564216" y="1985290"/>
          <a:ext cx="8339296" cy="182834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89654">
                  <a:extLst>
                    <a:ext uri="{9D8B030D-6E8A-4147-A177-3AD203B41FA5}">
                      <a16:colId xmlns:a16="http://schemas.microsoft.com/office/drawing/2014/main" val="1283401675"/>
                    </a:ext>
                  </a:extLst>
                </a:gridCol>
                <a:gridCol w="1089654">
                  <a:extLst>
                    <a:ext uri="{9D8B030D-6E8A-4147-A177-3AD203B41FA5}">
                      <a16:colId xmlns:a16="http://schemas.microsoft.com/office/drawing/2014/main" val="166524020"/>
                    </a:ext>
                  </a:extLst>
                </a:gridCol>
                <a:gridCol w="1089654">
                  <a:extLst>
                    <a:ext uri="{9D8B030D-6E8A-4147-A177-3AD203B41FA5}">
                      <a16:colId xmlns:a16="http://schemas.microsoft.com/office/drawing/2014/main" val="1761586393"/>
                    </a:ext>
                  </a:extLst>
                </a:gridCol>
                <a:gridCol w="1089654">
                  <a:extLst>
                    <a:ext uri="{9D8B030D-6E8A-4147-A177-3AD203B41FA5}">
                      <a16:colId xmlns:a16="http://schemas.microsoft.com/office/drawing/2014/main" val="1133323511"/>
                    </a:ext>
                  </a:extLst>
                </a:gridCol>
                <a:gridCol w="1089654">
                  <a:extLst>
                    <a:ext uri="{9D8B030D-6E8A-4147-A177-3AD203B41FA5}">
                      <a16:colId xmlns:a16="http://schemas.microsoft.com/office/drawing/2014/main" val="677338355"/>
                    </a:ext>
                  </a:extLst>
                </a:gridCol>
                <a:gridCol w="1089654">
                  <a:extLst>
                    <a:ext uri="{9D8B030D-6E8A-4147-A177-3AD203B41FA5}">
                      <a16:colId xmlns:a16="http://schemas.microsoft.com/office/drawing/2014/main" val="2538202592"/>
                    </a:ext>
                  </a:extLst>
                </a:gridCol>
                <a:gridCol w="1089654">
                  <a:extLst>
                    <a:ext uri="{9D8B030D-6E8A-4147-A177-3AD203B41FA5}">
                      <a16:colId xmlns:a16="http://schemas.microsoft.com/office/drawing/2014/main" val="2071051362"/>
                    </a:ext>
                  </a:extLst>
                </a:gridCol>
                <a:gridCol w="711718">
                  <a:extLst>
                    <a:ext uri="{9D8B030D-6E8A-4147-A177-3AD203B41FA5}">
                      <a16:colId xmlns:a16="http://schemas.microsoft.com/office/drawing/2014/main" val="220073813"/>
                    </a:ext>
                  </a:extLst>
                </a:gridCol>
              </a:tblGrid>
              <a:tr h="3047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관리부서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관리노선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교량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이벤트 유형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상태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수신일시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전송일시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선택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9123905"/>
                  </a:ext>
                </a:extLst>
              </a:tr>
              <a:tr h="304724"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경계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475517"/>
                  </a:ext>
                </a:extLst>
              </a:tr>
              <a:tr h="304724"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발생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45770485"/>
                  </a:ext>
                </a:extLst>
              </a:tr>
              <a:tr h="304724"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12209266"/>
                  </a:ext>
                </a:extLst>
              </a:tr>
              <a:tr h="304724"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9137391"/>
                  </a:ext>
                </a:extLst>
              </a:tr>
              <a:tr h="304724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00210120"/>
                  </a:ext>
                </a:extLst>
              </a:tr>
            </a:tbl>
          </a:graphicData>
        </a:graphic>
      </p:graphicFrame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9C9221C1-223D-8333-04DA-69F32ACF3E96}"/>
              </a:ext>
            </a:extLst>
          </p:cNvPr>
          <p:cNvSpPr/>
          <p:nvPr/>
        </p:nvSpPr>
        <p:spPr>
          <a:xfrm>
            <a:off x="3944844" y="4568944"/>
            <a:ext cx="1413555" cy="246221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rIns="36000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&lt; 1  2  </a:t>
            </a:r>
            <a:r>
              <a:rPr lang="en-US" altLang="ko-KR" sz="1000" u="sng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3</a:t>
            </a:r>
            <a:r>
              <a:rPr lang="en-US" altLang="ko-KR" sz="1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 4  5  6 …. 9  10 &gt;</a:t>
            </a:r>
            <a:endParaRPr lang="ko-KR" altLang="en-US" sz="10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C6BB03B4-B705-CCFB-94BE-598F6E8522FD}"/>
              </a:ext>
            </a:extLst>
          </p:cNvPr>
          <p:cNvSpPr txBox="1"/>
          <p:nvPr/>
        </p:nvSpPr>
        <p:spPr>
          <a:xfrm>
            <a:off x="3384117" y="1384192"/>
            <a:ext cx="608106" cy="215444"/>
          </a:xfrm>
          <a:prstGeom prst="rect">
            <a:avLst/>
          </a:prstGeom>
          <a:noFill/>
        </p:spPr>
        <p:txBody>
          <a:bodyPr wrap="none" lIns="36000" rIns="36000" rtlCol="0">
            <a:spAutoFit/>
          </a:bodyPr>
          <a:lstStyle/>
          <a:p>
            <a:r>
              <a:rPr lang="ko-KR" altLang="en-US" sz="800" b="1" dirty="0"/>
              <a:t>이벤트 유형</a:t>
            </a:r>
          </a:p>
        </p:txBody>
      </p:sp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5EAEB5FE-2DAE-796E-38AB-BD7E6EC71F16}"/>
              </a:ext>
            </a:extLst>
          </p:cNvPr>
          <p:cNvGrpSpPr/>
          <p:nvPr/>
        </p:nvGrpSpPr>
        <p:grpSpPr>
          <a:xfrm>
            <a:off x="4077301" y="1429542"/>
            <a:ext cx="109061" cy="109061"/>
            <a:chOff x="5212157" y="3179265"/>
            <a:chExt cx="109061" cy="109061"/>
          </a:xfrm>
        </p:grpSpPr>
        <p:sp>
          <p:nvSpPr>
            <p:cNvPr id="124" name="타원 123">
              <a:extLst>
                <a:ext uri="{FF2B5EF4-FFF2-40B4-BE49-F238E27FC236}">
                  <a16:creationId xmlns:a16="http://schemas.microsoft.com/office/drawing/2014/main" id="{61331C99-26AC-118A-9410-591A5440A4B9}"/>
                </a:ext>
              </a:extLst>
            </p:cNvPr>
            <p:cNvSpPr/>
            <p:nvPr/>
          </p:nvSpPr>
          <p:spPr>
            <a:xfrm>
              <a:off x="5212157" y="3179265"/>
              <a:ext cx="109061" cy="10906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5" name="타원 124">
              <a:extLst>
                <a:ext uri="{FF2B5EF4-FFF2-40B4-BE49-F238E27FC236}">
                  <a16:creationId xmlns:a16="http://schemas.microsoft.com/office/drawing/2014/main" id="{3656EA66-9FC9-85E7-53E6-43BE69C2288B}"/>
                </a:ext>
              </a:extLst>
            </p:cNvPr>
            <p:cNvSpPr/>
            <p:nvPr/>
          </p:nvSpPr>
          <p:spPr>
            <a:xfrm>
              <a:off x="5243827" y="3210680"/>
              <a:ext cx="45720" cy="4572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1BC706B2-2339-7DB0-A657-F6F729866813}"/>
              </a:ext>
            </a:extLst>
          </p:cNvPr>
          <p:cNvSpPr/>
          <p:nvPr/>
        </p:nvSpPr>
        <p:spPr>
          <a:xfrm>
            <a:off x="4186529" y="1382044"/>
            <a:ext cx="341978" cy="205563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rmAutofit lnSpcReduction="10000"/>
          </a:bodyPr>
          <a:lstStyle/>
          <a:p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전체</a:t>
            </a:r>
          </a:p>
        </p:txBody>
      </p:sp>
      <p:sp>
        <p:nvSpPr>
          <p:cNvPr id="127" name="타원 126">
            <a:extLst>
              <a:ext uri="{FF2B5EF4-FFF2-40B4-BE49-F238E27FC236}">
                <a16:creationId xmlns:a16="http://schemas.microsoft.com/office/drawing/2014/main" id="{CE90CD85-2AF4-5239-2335-8A2F6AD87DE1}"/>
              </a:ext>
            </a:extLst>
          </p:cNvPr>
          <p:cNvSpPr/>
          <p:nvPr/>
        </p:nvSpPr>
        <p:spPr>
          <a:xfrm>
            <a:off x="4612364" y="1429542"/>
            <a:ext cx="109061" cy="109061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4DE50FAE-E2D9-E5CA-4A0F-CDE98E0EA3A3}"/>
              </a:ext>
            </a:extLst>
          </p:cNvPr>
          <p:cNvSpPr/>
          <p:nvPr/>
        </p:nvSpPr>
        <p:spPr>
          <a:xfrm>
            <a:off x="4721592" y="1382044"/>
            <a:ext cx="341978" cy="205563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rmAutofit lnSpcReduction="10000"/>
          </a:bodyPr>
          <a:lstStyle/>
          <a:p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정기</a:t>
            </a:r>
          </a:p>
        </p:txBody>
      </p:sp>
      <p:sp>
        <p:nvSpPr>
          <p:cNvPr id="129" name="타원 128">
            <a:extLst>
              <a:ext uri="{FF2B5EF4-FFF2-40B4-BE49-F238E27FC236}">
                <a16:creationId xmlns:a16="http://schemas.microsoft.com/office/drawing/2014/main" id="{452FA967-06E6-F937-E45A-12949F219790}"/>
              </a:ext>
            </a:extLst>
          </p:cNvPr>
          <p:cNvSpPr/>
          <p:nvPr/>
        </p:nvSpPr>
        <p:spPr>
          <a:xfrm>
            <a:off x="5148150" y="1429542"/>
            <a:ext cx="109061" cy="109061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050E24B5-9485-3697-EF5F-9F47FA6C43E9}"/>
              </a:ext>
            </a:extLst>
          </p:cNvPr>
          <p:cNvSpPr/>
          <p:nvPr/>
        </p:nvSpPr>
        <p:spPr>
          <a:xfrm>
            <a:off x="5271872" y="1377104"/>
            <a:ext cx="445731" cy="215444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rIns="36000" rtlCol="0" anchor="ctr">
            <a:spAutoFit/>
          </a:bodyPr>
          <a:lstStyle/>
          <a:p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이벤트</a:t>
            </a:r>
          </a:p>
        </p:txBody>
      </p:sp>
      <p:sp>
        <p:nvSpPr>
          <p:cNvPr id="131" name="사각형: 둥근 모서리 130">
            <a:extLst>
              <a:ext uri="{FF2B5EF4-FFF2-40B4-BE49-F238E27FC236}">
                <a16:creationId xmlns:a16="http://schemas.microsoft.com/office/drawing/2014/main" id="{047F59BC-B231-A853-3A2D-7A9E615F4310}"/>
              </a:ext>
            </a:extLst>
          </p:cNvPr>
          <p:cNvSpPr/>
          <p:nvPr/>
        </p:nvSpPr>
        <p:spPr>
          <a:xfrm>
            <a:off x="8324836" y="2355903"/>
            <a:ext cx="375840" cy="164251"/>
          </a:xfrm>
          <a:prstGeom prst="roundRect">
            <a:avLst/>
          </a:prstGeom>
          <a:solidFill>
            <a:schemeClr val="bg1">
              <a:lumMod val="50000"/>
            </a:schemeClr>
          </a:solidFill>
          <a:ln w="63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/>
              <a:t>상세</a:t>
            </a:r>
          </a:p>
        </p:txBody>
      </p:sp>
      <p:sp>
        <p:nvSpPr>
          <p:cNvPr id="132" name="사각형: 둥근 모서리 131">
            <a:extLst>
              <a:ext uri="{FF2B5EF4-FFF2-40B4-BE49-F238E27FC236}">
                <a16:creationId xmlns:a16="http://schemas.microsoft.com/office/drawing/2014/main" id="{990C6722-8776-D6A6-8F0A-C57EBBAFC33B}"/>
              </a:ext>
            </a:extLst>
          </p:cNvPr>
          <p:cNvSpPr/>
          <p:nvPr/>
        </p:nvSpPr>
        <p:spPr>
          <a:xfrm>
            <a:off x="8324836" y="2674914"/>
            <a:ext cx="375840" cy="164251"/>
          </a:xfrm>
          <a:prstGeom prst="roundRect">
            <a:avLst/>
          </a:prstGeom>
          <a:solidFill>
            <a:schemeClr val="bg1">
              <a:lumMod val="50000"/>
            </a:schemeClr>
          </a:solidFill>
          <a:ln w="63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/>
              <a:t>상세</a:t>
            </a:r>
          </a:p>
        </p:txBody>
      </p:sp>
      <p:sp>
        <p:nvSpPr>
          <p:cNvPr id="133" name="사각형: 둥근 모서리 132">
            <a:extLst>
              <a:ext uri="{FF2B5EF4-FFF2-40B4-BE49-F238E27FC236}">
                <a16:creationId xmlns:a16="http://schemas.microsoft.com/office/drawing/2014/main" id="{85E08793-0D9B-06BF-A18B-5738CA3ED3B1}"/>
              </a:ext>
            </a:extLst>
          </p:cNvPr>
          <p:cNvSpPr/>
          <p:nvPr/>
        </p:nvSpPr>
        <p:spPr>
          <a:xfrm>
            <a:off x="8324836" y="2972867"/>
            <a:ext cx="375840" cy="164251"/>
          </a:xfrm>
          <a:prstGeom prst="roundRect">
            <a:avLst/>
          </a:prstGeom>
          <a:solidFill>
            <a:schemeClr val="bg1">
              <a:lumMod val="50000"/>
            </a:schemeClr>
          </a:solidFill>
          <a:ln w="63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/>
              <a:t>상세</a:t>
            </a:r>
          </a:p>
        </p:txBody>
      </p:sp>
      <p:sp>
        <p:nvSpPr>
          <p:cNvPr id="134" name="사각형: 둥근 모서리 133">
            <a:extLst>
              <a:ext uri="{FF2B5EF4-FFF2-40B4-BE49-F238E27FC236}">
                <a16:creationId xmlns:a16="http://schemas.microsoft.com/office/drawing/2014/main" id="{DCF73620-93DA-C558-CD38-DE612BA4DC12}"/>
              </a:ext>
            </a:extLst>
          </p:cNvPr>
          <p:cNvSpPr/>
          <p:nvPr/>
        </p:nvSpPr>
        <p:spPr>
          <a:xfrm>
            <a:off x="8324836" y="3283108"/>
            <a:ext cx="375840" cy="164251"/>
          </a:xfrm>
          <a:prstGeom prst="roundRect">
            <a:avLst/>
          </a:prstGeom>
          <a:solidFill>
            <a:schemeClr val="bg1">
              <a:lumMod val="50000"/>
            </a:schemeClr>
          </a:solidFill>
          <a:ln w="63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/>
              <a:t>상세</a:t>
            </a:r>
          </a:p>
        </p:txBody>
      </p:sp>
      <p:sp>
        <p:nvSpPr>
          <p:cNvPr id="135" name="사각형: 둥근 모서리 134">
            <a:extLst>
              <a:ext uri="{FF2B5EF4-FFF2-40B4-BE49-F238E27FC236}">
                <a16:creationId xmlns:a16="http://schemas.microsoft.com/office/drawing/2014/main" id="{EEC470B4-162D-B68B-66B5-922DE95D0DA3}"/>
              </a:ext>
            </a:extLst>
          </p:cNvPr>
          <p:cNvSpPr/>
          <p:nvPr/>
        </p:nvSpPr>
        <p:spPr>
          <a:xfrm>
            <a:off x="8324836" y="3571196"/>
            <a:ext cx="375840" cy="164251"/>
          </a:xfrm>
          <a:prstGeom prst="roundRect">
            <a:avLst/>
          </a:prstGeom>
          <a:solidFill>
            <a:schemeClr val="bg1">
              <a:lumMod val="50000"/>
            </a:schemeClr>
          </a:solidFill>
          <a:ln w="63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/>
              <a:t>상세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7B1E17A2-8762-D0FC-B6C9-BAAB5D3E6F7D}"/>
              </a:ext>
            </a:extLst>
          </p:cNvPr>
          <p:cNvSpPr txBox="1"/>
          <p:nvPr/>
        </p:nvSpPr>
        <p:spPr>
          <a:xfrm>
            <a:off x="560972" y="1765657"/>
            <a:ext cx="351626" cy="215444"/>
          </a:xfrm>
          <a:prstGeom prst="rect">
            <a:avLst/>
          </a:prstGeom>
          <a:noFill/>
        </p:spPr>
        <p:txBody>
          <a:bodyPr wrap="none" lIns="36000" rIns="36000" rtlCol="0">
            <a:spAutoFit/>
          </a:bodyPr>
          <a:lstStyle/>
          <a:p>
            <a:r>
              <a:rPr lang="en-US" altLang="ko-KR" sz="800" b="1" dirty="0"/>
              <a:t>* </a:t>
            </a:r>
            <a:r>
              <a:rPr lang="ko-KR" altLang="en-US" sz="800" b="1" dirty="0"/>
              <a:t>목록</a:t>
            </a:r>
          </a:p>
        </p:txBody>
      </p:sp>
    </p:spTree>
    <p:extLst>
      <p:ext uri="{BB962C8B-B14F-4D97-AF65-F5344CB8AC3E}">
        <p14:creationId xmlns:p14="http://schemas.microsoft.com/office/powerpoint/2010/main" val="42879811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59F6F1ED-F919-807F-10C7-FC699FA7BD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F-0202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054DFE9-9C47-F329-AF0C-EDB9EB1B09A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시스템 운영 </a:t>
            </a:r>
            <a:r>
              <a:rPr lang="en-US" altLang="ko-KR" dirty="0"/>
              <a:t>– </a:t>
            </a:r>
            <a:r>
              <a:rPr lang="ko-KR" altLang="en-US" dirty="0"/>
              <a:t>유지관리</a:t>
            </a:r>
            <a:r>
              <a:rPr lang="en-US" altLang="ko-KR" dirty="0"/>
              <a:t>-</a:t>
            </a:r>
            <a:r>
              <a:rPr lang="ko-KR" altLang="en-US" dirty="0"/>
              <a:t>정기</a:t>
            </a:r>
            <a:r>
              <a:rPr lang="en-US" altLang="ko-KR" dirty="0"/>
              <a:t>/</a:t>
            </a:r>
            <a:r>
              <a:rPr lang="ko-KR" altLang="en-US" dirty="0"/>
              <a:t>이벤트 보고서 노후 상세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50CE128-B7CC-1AA9-90BF-C578B40153D9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FDFA8952-F175-493D-BFB3-D0B694125C1F}" type="datetime1">
              <a:rPr lang="ko-KR" altLang="en-US" smtClean="0"/>
              <a:t>2024-02-08</a:t>
            </a:fld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71A153D-D78E-5913-F771-589841AA63FF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5A26B1E4-BEAB-4090-A65B-CA4C38B8663B}" type="slidenum">
              <a:rPr lang="ko-KR" altLang="en-US" smtClean="0"/>
              <a:pPr/>
              <a:t>14</a:t>
            </a:fld>
            <a:endParaRPr lang="ko-KR" altLang="en-US" dirty="0"/>
          </a:p>
        </p:txBody>
      </p:sp>
      <p:graphicFrame>
        <p:nvGraphicFramePr>
          <p:cNvPr id="6" name="표 15">
            <a:extLst>
              <a:ext uri="{FF2B5EF4-FFF2-40B4-BE49-F238E27FC236}">
                <a16:creationId xmlns:a16="http://schemas.microsoft.com/office/drawing/2014/main" id="{78E1CCF3-529C-CCE0-3236-23C27F3C09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3687004"/>
              </p:ext>
            </p:extLst>
          </p:nvPr>
        </p:nvGraphicFramePr>
        <p:xfrm>
          <a:off x="9463530" y="533911"/>
          <a:ext cx="2404668" cy="370704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59611">
                  <a:extLst>
                    <a:ext uri="{9D8B030D-6E8A-4147-A177-3AD203B41FA5}">
                      <a16:colId xmlns:a16="http://schemas.microsoft.com/office/drawing/2014/main" val="3039601291"/>
                    </a:ext>
                  </a:extLst>
                </a:gridCol>
                <a:gridCol w="2145057">
                  <a:extLst>
                    <a:ext uri="{9D8B030D-6E8A-4147-A177-3AD203B41FA5}">
                      <a16:colId xmlns:a16="http://schemas.microsoft.com/office/drawing/2014/main" val="2260216540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설명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65748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02681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03239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83178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07110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71228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67147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305426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89713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13632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21662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85712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87587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93663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5062095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790779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70199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442463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41873757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87553D5-CD5A-9589-8B54-E9ADE4322A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6600594"/>
              </p:ext>
            </p:extLst>
          </p:nvPr>
        </p:nvGraphicFramePr>
        <p:xfrm>
          <a:off x="9463530" y="4332107"/>
          <a:ext cx="2404668" cy="234696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59611">
                  <a:extLst>
                    <a:ext uri="{9D8B030D-6E8A-4147-A177-3AD203B41FA5}">
                      <a16:colId xmlns:a16="http://schemas.microsoft.com/office/drawing/2014/main" val="3039601291"/>
                    </a:ext>
                  </a:extLst>
                </a:gridCol>
                <a:gridCol w="2145057">
                  <a:extLst>
                    <a:ext uri="{9D8B030D-6E8A-4147-A177-3AD203B41FA5}">
                      <a16:colId xmlns:a16="http://schemas.microsoft.com/office/drawing/2014/main" val="2260216540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비고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65748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02681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03239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83178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07110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71228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67147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819443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53458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911241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38962928"/>
                  </a:ext>
                </a:extLst>
              </a:tr>
            </a:tbl>
          </a:graphicData>
        </a:graphic>
      </p:graphicFrame>
      <p:sp>
        <p:nvSpPr>
          <p:cNvPr id="56" name="직사각형 55">
            <a:extLst>
              <a:ext uri="{FF2B5EF4-FFF2-40B4-BE49-F238E27FC236}">
                <a16:creationId xmlns:a16="http://schemas.microsoft.com/office/drawing/2014/main" id="{23ADB768-4E9C-958A-63C1-850EADAB128A}"/>
              </a:ext>
            </a:extLst>
          </p:cNvPr>
          <p:cNvSpPr>
            <a:spLocks/>
          </p:cNvSpPr>
          <p:nvPr/>
        </p:nvSpPr>
        <p:spPr>
          <a:xfrm>
            <a:off x="424607" y="830464"/>
            <a:ext cx="8779849" cy="5774376"/>
          </a:xfrm>
          <a:prstGeom prst="rect">
            <a:avLst/>
          </a:prstGeom>
          <a:noFill/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83C2369-7DCD-C553-441F-1CD25037DCDF}"/>
              </a:ext>
            </a:extLst>
          </p:cNvPr>
          <p:cNvSpPr>
            <a:spLocks/>
          </p:cNvSpPr>
          <p:nvPr/>
        </p:nvSpPr>
        <p:spPr>
          <a:xfrm>
            <a:off x="424607" y="638664"/>
            <a:ext cx="8779849" cy="191801"/>
          </a:xfrm>
          <a:prstGeom prst="rect">
            <a:avLst/>
          </a:prstGeom>
          <a:solidFill>
            <a:srgbClr val="FFFFFF">
              <a:alpha val="30196"/>
            </a:srgbClr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318ED89-B883-2936-C3BC-B4F51E344DA5}"/>
              </a:ext>
            </a:extLst>
          </p:cNvPr>
          <p:cNvSpPr txBox="1">
            <a:spLocks/>
          </p:cNvSpPr>
          <p:nvPr/>
        </p:nvSpPr>
        <p:spPr>
          <a:xfrm>
            <a:off x="501589" y="693045"/>
            <a:ext cx="230832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 err="1"/>
              <a:t>로고부</a:t>
            </a:r>
            <a:endParaRPr lang="ko-KR" altLang="en-US" sz="600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190BB3A-989A-9B80-E543-6BFCA7772078}"/>
              </a:ext>
            </a:extLst>
          </p:cNvPr>
          <p:cNvSpPr txBox="1">
            <a:spLocks/>
          </p:cNvSpPr>
          <p:nvPr/>
        </p:nvSpPr>
        <p:spPr>
          <a:xfrm>
            <a:off x="8301606" y="681601"/>
            <a:ext cx="307777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 err="1"/>
              <a:t>알림배지</a:t>
            </a:r>
            <a:endParaRPr lang="ko-KR" altLang="en-US" sz="600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CD8712D2-5CA1-C648-F92F-27D9306285D6}"/>
              </a:ext>
            </a:extLst>
          </p:cNvPr>
          <p:cNvSpPr txBox="1">
            <a:spLocks/>
          </p:cNvSpPr>
          <p:nvPr/>
        </p:nvSpPr>
        <p:spPr>
          <a:xfrm>
            <a:off x="8672608" y="681601"/>
            <a:ext cx="402354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/>
              <a:t>로그인 정보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DF40E2D8-00CD-13BC-A6E6-504E2C288728}"/>
              </a:ext>
            </a:extLst>
          </p:cNvPr>
          <p:cNvSpPr txBox="1">
            <a:spLocks/>
          </p:cNvSpPr>
          <p:nvPr/>
        </p:nvSpPr>
        <p:spPr>
          <a:xfrm>
            <a:off x="3112840" y="697271"/>
            <a:ext cx="307777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/>
              <a:t>종합현황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C89AC3E-BCBE-43FA-95B3-D519D28D1F9A}"/>
              </a:ext>
            </a:extLst>
          </p:cNvPr>
          <p:cNvSpPr txBox="1">
            <a:spLocks/>
          </p:cNvSpPr>
          <p:nvPr/>
        </p:nvSpPr>
        <p:spPr>
          <a:xfrm>
            <a:off x="3679691" y="697271"/>
            <a:ext cx="402354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>
                <a:solidFill>
                  <a:srgbClr val="FF0000"/>
                </a:solidFill>
              </a:rPr>
              <a:t>시스템 운영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D7CD67E0-673C-3D74-8699-22AF6FC7B070}"/>
              </a:ext>
            </a:extLst>
          </p:cNvPr>
          <p:cNvSpPr txBox="1">
            <a:spLocks/>
          </p:cNvSpPr>
          <p:nvPr/>
        </p:nvSpPr>
        <p:spPr>
          <a:xfrm>
            <a:off x="4298806" y="697271"/>
            <a:ext cx="402354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/>
              <a:t>데이터 관리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D47EBB8-D7A7-4E96-EE1C-6E6A6557CFA7}"/>
              </a:ext>
            </a:extLst>
          </p:cNvPr>
          <p:cNvSpPr txBox="1">
            <a:spLocks/>
          </p:cNvSpPr>
          <p:nvPr/>
        </p:nvSpPr>
        <p:spPr>
          <a:xfrm>
            <a:off x="4918864" y="697271"/>
            <a:ext cx="402354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/>
              <a:t>시스템 관리</a:t>
            </a: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6D2EE62B-AE31-829A-F4FB-27FF5AA02FF2}"/>
              </a:ext>
            </a:extLst>
          </p:cNvPr>
          <p:cNvSpPr/>
          <p:nvPr/>
        </p:nvSpPr>
        <p:spPr>
          <a:xfrm>
            <a:off x="2929870" y="588031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600" dirty="0"/>
              <a:t>2</a:t>
            </a:r>
            <a:endParaRPr lang="ko-KR" altLang="en-US" sz="600" dirty="0"/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3A4BF6AA-75C6-E1AA-9BE2-CFCBE0B1C334}"/>
              </a:ext>
            </a:extLst>
          </p:cNvPr>
          <p:cNvSpPr/>
          <p:nvPr/>
        </p:nvSpPr>
        <p:spPr>
          <a:xfrm>
            <a:off x="8137456" y="588031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600" dirty="0"/>
              <a:t>3</a:t>
            </a:r>
            <a:endParaRPr lang="ko-KR" altLang="en-US" sz="600" dirty="0"/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056DFF1A-81D8-2A15-E373-E2E2CFB2EEC8}"/>
              </a:ext>
            </a:extLst>
          </p:cNvPr>
          <p:cNvSpPr/>
          <p:nvPr/>
        </p:nvSpPr>
        <p:spPr>
          <a:xfrm>
            <a:off x="8583445" y="588031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600" dirty="0"/>
              <a:t>4</a:t>
            </a:r>
            <a:endParaRPr lang="ko-KR" altLang="en-US" sz="600" dirty="0"/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AF9DE76A-1E9D-1600-3C82-8C0F92F7EE21}"/>
              </a:ext>
            </a:extLst>
          </p:cNvPr>
          <p:cNvSpPr/>
          <p:nvPr/>
        </p:nvSpPr>
        <p:spPr>
          <a:xfrm>
            <a:off x="337096" y="580387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600" dirty="0"/>
              <a:t>1</a:t>
            </a:r>
            <a:endParaRPr lang="ko-KR" altLang="en-US" sz="600" dirty="0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1A051840-C4F8-DE97-88F2-C932AB0F298F}"/>
              </a:ext>
            </a:extLst>
          </p:cNvPr>
          <p:cNvSpPr/>
          <p:nvPr/>
        </p:nvSpPr>
        <p:spPr>
          <a:xfrm>
            <a:off x="564216" y="984361"/>
            <a:ext cx="8510745" cy="702804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92EFC48E-3226-3EA1-C10F-1E3EA3BEE216}"/>
              </a:ext>
            </a:extLst>
          </p:cNvPr>
          <p:cNvSpPr/>
          <p:nvPr/>
        </p:nvSpPr>
        <p:spPr>
          <a:xfrm>
            <a:off x="1139958" y="1098395"/>
            <a:ext cx="992373" cy="205563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본사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본부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8488F891-3163-877F-848E-86A5E9DB3FCD}"/>
              </a:ext>
            </a:extLst>
          </p:cNvPr>
          <p:cNvSpPr txBox="1"/>
          <p:nvPr/>
        </p:nvSpPr>
        <p:spPr>
          <a:xfrm>
            <a:off x="650790" y="1108278"/>
            <a:ext cx="483072" cy="215444"/>
          </a:xfrm>
          <a:prstGeom prst="rect">
            <a:avLst/>
          </a:prstGeom>
          <a:noFill/>
        </p:spPr>
        <p:txBody>
          <a:bodyPr wrap="none" lIns="36000" rIns="36000" rtlCol="0">
            <a:spAutoFit/>
          </a:bodyPr>
          <a:lstStyle/>
          <a:p>
            <a:r>
              <a:rPr lang="ko-KR" altLang="en-US" sz="800" b="1"/>
              <a:t>관리부서</a:t>
            </a: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09D01290-E8C0-0472-EAE6-0983408CEC43}"/>
              </a:ext>
            </a:extLst>
          </p:cNvPr>
          <p:cNvSpPr/>
          <p:nvPr/>
        </p:nvSpPr>
        <p:spPr>
          <a:xfrm>
            <a:off x="3944844" y="1098395"/>
            <a:ext cx="1972897" cy="205563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서해안고속도로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57681B1E-2D54-8AB6-5B04-7003F61B0C1A}"/>
              </a:ext>
            </a:extLst>
          </p:cNvPr>
          <p:cNvSpPr txBox="1"/>
          <p:nvPr/>
        </p:nvSpPr>
        <p:spPr>
          <a:xfrm>
            <a:off x="3379241" y="1108278"/>
            <a:ext cx="483072" cy="215444"/>
          </a:xfrm>
          <a:prstGeom prst="rect">
            <a:avLst/>
          </a:prstGeom>
          <a:noFill/>
        </p:spPr>
        <p:txBody>
          <a:bodyPr wrap="none" lIns="36000" rIns="36000" rtlCol="0">
            <a:spAutoFit/>
          </a:bodyPr>
          <a:lstStyle/>
          <a:p>
            <a:r>
              <a:rPr lang="ko-KR" altLang="en-US" sz="800" b="1" dirty="0"/>
              <a:t>관리노선</a:t>
            </a: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4D539245-FACF-147D-77D2-EC11A88DAAED}"/>
              </a:ext>
            </a:extLst>
          </p:cNvPr>
          <p:cNvSpPr/>
          <p:nvPr/>
        </p:nvSpPr>
        <p:spPr>
          <a:xfrm>
            <a:off x="2174115" y="1098395"/>
            <a:ext cx="992373" cy="205563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지사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관리소</a:t>
            </a: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09E3795F-57E9-197D-8C06-EB374BEE80D7}"/>
              </a:ext>
            </a:extLst>
          </p:cNvPr>
          <p:cNvSpPr/>
          <p:nvPr/>
        </p:nvSpPr>
        <p:spPr>
          <a:xfrm>
            <a:off x="6535205" y="1098395"/>
            <a:ext cx="992373" cy="205563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서해대교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2CBCAB06-2579-A9AC-FA4C-D03CFB652ACA}"/>
              </a:ext>
            </a:extLst>
          </p:cNvPr>
          <p:cNvSpPr txBox="1"/>
          <p:nvPr/>
        </p:nvSpPr>
        <p:spPr>
          <a:xfrm>
            <a:off x="6241645" y="1108278"/>
            <a:ext cx="277888" cy="215444"/>
          </a:xfrm>
          <a:prstGeom prst="rect">
            <a:avLst/>
          </a:prstGeom>
          <a:noFill/>
        </p:spPr>
        <p:txBody>
          <a:bodyPr wrap="none" lIns="36000" rIns="36000" rtlCol="0">
            <a:spAutoFit/>
          </a:bodyPr>
          <a:lstStyle/>
          <a:p>
            <a:r>
              <a:rPr lang="ko-KR" altLang="en-US" sz="800" b="1" dirty="0"/>
              <a:t>교량</a:t>
            </a:r>
          </a:p>
        </p:txBody>
      </p: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5C0C7CC7-B280-C143-88D9-639350069227}"/>
              </a:ext>
            </a:extLst>
          </p:cNvPr>
          <p:cNvGrpSpPr/>
          <p:nvPr/>
        </p:nvGrpSpPr>
        <p:grpSpPr>
          <a:xfrm>
            <a:off x="7418559" y="1178952"/>
            <a:ext cx="41784" cy="37048"/>
            <a:chOff x="7395066" y="3990095"/>
            <a:chExt cx="41784" cy="37048"/>
          </a:xfrm>
        </p:grpSpPr>
        <p:cxnSp>
          <p:nvCxnSpPr>
            <p:cNvPr id="78" name="직선 연결선 77">
              <a:extLst>
                <a:ext uri="{FF2B5EF4-FFF2-40B4-BE49-F238E27FC236}">
                  <a16:creationId xmlns:a16="http://schemas.microsoft.com/office/drawing/2014/main" id="{ED62A059-AEB1-6FDA-DB74-D1C5A6DCCCC5}"/>
                </a:ext>
              </a:extLst>
            </p:cNvPr>
            <p:cNvCxnSpPr>
              <a:cxnSpLocks/>
            </p:cNvCxnSpPr>
            <p:nvPr/>
          </p:nvCxnSpPr>
          <p:spPr>
            <a:xfrm>
              <a:off x="7395066" y="3990095"/>
              <a:ext cx="20892" cy="37048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 78">
              <a:extLst>
                <a:ext uri="{FF2B5EF4-FFF2-40B4-BE49-F238E27FC236}">
                  <a16:creationId xmlns:a16="http://schemas.microsoft.com/office/drawing/2014/main" id="{643B20D3-21F6-74AD-D833-B7A6D24A43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15958" y="3990095"/>
              <a:ext cx="20892" cy="37048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186B8949-8420-13D3-10BC-E5A9C4ABE322}"/>
              </a:ext>
            </a:extLst>
          </p:cNvPr>
          <p:cNvGrpSpPr/>
          <p:nvPr/>
        </p:nvGrpSpPr>
        <p:grpSpPr>
          <a:xfrm>
            <a:off x="5788358" y="1178952"/>
            <a:ext cx="41784" cy="37048"/>
            <a:chOff x="7395066" y="3990095"/>
            <a:chExt cx="41784" cy="37048"/>
          </a:xfrm>
        </p:grpSpPr>
        <p:cxnSp>
          <p:nvCxnSpPr>
            <p:cNvPr id="81" name="직선 연결선 80">
              <a:extLst>
                <a:ext uri="{FF2B5EF4-FFF2-40B4-BE49-F238E27FC236}">
                  <a16:creationId xmlns:a16="http://schemas.microsoft.com/office/drawing/2014/main" id="{F43BFAF6-6885-A8CC-DD73-4CE3B4D45562}"/>
                </a:ext>
              </a:extLst>
            </p:cNvPr>
            <p:cNvCxnSpPr>
              <a:cxnSpLocks/>
            </p:cNvCxnSpPr>
            <p:nvPr/>
          </p:nvCxnSpPr>
          <p:spPr>
            <a:xfrm>
              <a:off x="7395066" y="3990095"/>
              <a:ext cx="20892" cy="37048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id="{BB01A574-BCD8-FBCE-1DD5-44D37258A2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15958" y="3990095"/>
              <a:ext cx="20892" cy="37048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61C35845-C4D8-718B-E7E4-EE1AF5F6E8E6}"/>
              </a:ext>
            </a:extLst>
          </p:cNvPr>
          <p:cNvGrpSpPr/>
          <p:nvPr/>
        </p:nvGrpSpPr>
        <p:grpSpPr>
          <a:xfrm>
            <a:off x="3033623" y="1178952"/>
            <a:ext cx="41784" cy="37048"/>
            <a:chOff x="7395066" y="3990095"/>
            <a:chExt cx="41784" cy="37048"/>
          </a:xfrm>
        </p:grpSpPr>
        <p:cxnSp>
          <p:nvCxnSpPr>
            <p:cNvPr id="84" name="직선 연결선 83">
              <a:extLst>
                <a:ext uri="{FF2B5EF4-FFF2-40B4-BE49-F238E27FC236}">
                  <a16:creationId xmlns:a16="http://schemas.microsoft.com/office/drawing/2014/main" id="{7CCABFA4-AA9E-5B46-F37C-D2E88E2EBF88}"/>
                </a:ext>
              </a:extLst>
            </p:cNvPr>
            <p:cNvCxnSpPr>
              <a:cxnSpLocks/>
            </p:cNvCxnSpPr>
            <p:nvPr/>
          </p:nvCxnSpPr>
          <p:spPr>
            <a:xfrm>
              <a:off x="7395066" y="3990095"/>
              <a:ext cx="20892" cy="37048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직선 연결선 84">
              <a:extLst>
                <a:ext uri="{FF2B5EF4-FFF2-40B4-BE49-F238E27FC236}">
                  <a16:creationId xmlns:a16="http://schemas.microsoft.com/office/drawing/2014/main" id="{349CE91D-3B6D-61A4-4C23-3B0D3BFB14B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15958" y="3990095"/>
              <a:ext cx="20892" cy="37048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5AE4FB11-4769-7651-A402-95648851CDFF}"/>
              </a:ext>
            </a:extLst>
          </p:cNvPr>
          <p:cNvGrpSpPr/>
          <p:nvPr/>
        </p:nvGrpSpPr>
        <p:grpSpPr>
          <a:xfrm>
            <a:off x="2002836" y="1178952"/>
            <a:ext cx="41784" cy="37048"/>
            <a:chOff x="7395066" y="3990095"/>
            <a:chExt cx="41784" cy="37048"/>
          </a:xfrm>
        </p:grpSpPr>
        <p:cxnSp>
          <p:nvCxnSpPr>
            <p:cNvPr id="87" name="직선 연결선 86">
              <a:extLst>
                <a:ext uri="{FF2B5EF4-FFF2-40B4-BE49-F238E27FC236}">
                  <a16:creationId xmlns:a16="http://schemas.microsoft.com/office/drawing/2014/main" id="{AB686392-144E-63FC-4F1A-03200BE3171E}"/>
                </a:ext>
              </a:extLst>
            </p:cNvPr>
            <p:cNvCxnSpPr>
              <a:cxnSpLocks/>
            </p:cNvCxnSpPr>
            <p:nvPr/>
          </p:nvCxnSpPr>
          <p:spPr>
            <a:xfrm>
              <a:off x="7395066" y="3990095"/>
              <a:ext cx="20892" cy="37048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연결선 87">
              <a:extLst>
                <a:ext uri="{FF2B5EF4-FFF2-40B4-BE49-F238E27FC236}">
                  <a16:creationId xmlns:a16="http://schemas.microsoft.com/office/drawing/2014/main" id="{76A57D95-5E6D-7276-BE57-DBC2C59E54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15958" y="3990095"/>
              <a:ext cx="20892" cy="37048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7" name="TextBox 96">
            <a:extLst>
              <a:ext uri="{FF2B5EF4-FFF2-40B4-BE49-F238E27FC236}">
                <a16:creationId xmlns:a16="http://schemas.microsoft.com/office/drawing/2014/main" id="{0C26935C-0D87-5560-79FB-BFA1E0DD45AF}"/>
              </a:ext>
            </a:extLst>
          </p:cNvPr>
          <p:cNvSpPr txBox="1"/>
          <p:nvPr/>
        </p:nvSpPr>
        <p:spPr>
          <a:xfrm>
            <a:off x="650790" y="1384192"/>
            <a:ext cx="608106" cy="215444"/>
          </a:xfrm>
          <a:prstGeom prst="rect">
            <a:avLst/>
          </a:prstGeom>
          <a:noFill/>
        </p:spPr>
        <p:txBody>
          <a:bodyPr wrap="none" lIns="36000" rIns="36000" rtlCol="0">
            <a:spAutoFit/>
          </a:bodyPr>
          <a:lstStyle/>
          <a:p>
            <a:r>
              <a:rPr lang="ko-KR" altLang="en-US" sz="800" b="1" dirty="0"/>
              <a:t>보고서 구분</a:t>
            </a:r>
          </a:p>
        </p:txBody>
      </p:sp>
      <p:grpSp>
        <p:nvGrpSpPr>
          <p:cNvPr id="98" name="그룹 97">
            <a:extLst>
              <a:ext uri="{FF2B5EF4-FFF2-40B4-BE49-F238E27FC236}">
                <a16:creationId xmlns:a16="http://schemas.microsoft.com/office/drawing/2014/main" id="{40E81596-B599-1E1B-7E0B-9C2569866418}"/>
              </a:ext>
            </a:extLst>
          </p:cNvPr>
          <p:cNvGrpSpPr/>
          <p:nvPr/>
        </p:nvGrpSpPr>
        <p:grpSpPr>
          <a:xfrm>
            <a:off x="1350859" y="1429542"/>
            <a:ext cx="109061" cy="109061"/>
            <a:chOff x="5212157" y="3179265"/>
            <a:chExt cx="109061" cy="109061"/>
          </a:xfrm>
        </p:grpSpPr>
        <p:sp>
          <p:nvSpPr>
            <p:cNvPr id="99" name="타원 98">
              <a:extLst>
                <a:ext uri="{FF2B5EF4-FFF2-40B4-BE49-F238E27FC236}">
                  <a16:creationId xmlns:a16="http://schemas.microsoft.com/office/drawing/2014/main" id="{DF41C226-23FC-2903-ECFD-E230D84EA6A7}"/>
                </a:ext>
              </a:extLst>
            </p:cNvPr>
            <p:cNvSpPr/>
            <p:nvPr/>
          </p:nvSpPr>
          <p:spPr>
            <a:xfrm>
              <a:off x="5212157" y="3179265"/>
              <a:ext cx="109061" cy="10906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0" name="타원 99">
              <a:extLst>
                <a:ext uri="{FF2B5EF4-FFF2-40B4-BE49-F238E27FC236}">
                  <a16:creationId xmlns:a16="http://schemas.microsoft.com/office/drawing/2014/main" id="{27538381-4F6C-9FDA-C2A0-8A133093EE7C}"/>
                </a:ext>
              </a:extLst>
            </p:cNvPr>
            <p:cNvSpPr/>
            <p:nvPr/>
          </p:nvSpPr>
          <p:spPr>
            <a:xfrm>
              <a:off x="5243827" y="3210680"/>
              <a:ext cx="45720" cy="4572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77AECBA5-A163-B0EC-8531-B14F397D3E9B}"/>
              </a:ext>
            </a:extLst>
          </p:cNvPr>
          <p:cNvSpPr/>
          <p:nvPr/>
        </p:nvSpPr>
        <p:spPr>
          <a:xfrm>
            <a:off x="1460087" y="1382044"/>
            <a:ext cx="341978" cy="205563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rmAutofit lnSpcReduction="10000"/>
          </a:bodyPr>
          <a:lstStyle/>
          <a:p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노후</a:t>
            </a:r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DBE64872-E1DA-416F-B5A2-1BF7BDE6A267}"/>
              </a:ext>
            </a:extLst>
          </p:cNvPr>
          <p:cNvSpPr/>
          <p:nvPr/>
        </p:nvSpPr>
        <p:spPr>
          <a:xfrm>
            <a:off x="1885922" y="1429542"/>
            <a:ext cx="109061" cy="109061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7574FCC5-78AF-A1A3-9368-1A5888559C25}"/>
              </a:ext>
            </a:extLst>
          </p:cNvPr>
          <p:cNvSpPr/>
          <p:nvPr/>
        </p:nvSpPr>
        <p:spPr>
          <a:xfrm>
            <a:off x="1995150" y="1382044"/>
            <a:ext cx="341978" cy="205563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rmAutofit lnSpcReduction="10000"/>
          </a:bodyPr>
          <a:lstStyle/>
          <a:p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화재</a:t>
            </a:r>
          </a:p>
        </p:txBody>
      </p:sp>
      <p:sp>
        <p:nvSpPr>
          <p:cNvPr id="104" name="타원 103">
            <a:extLst>
              <a:ext uri="{FF2B5EF4-FFF2-40B4-BE49-F238E27FC236}">
                <a16:creationId xmlns:a16="http://schemas.microsoft.com/office/drawing/2014/main" id="{5134AE51-7330-07DC-30F4-2A126A010A44}"/>
              </a:ext>
            </a:extLst>
          </p:cNvPr>
          <p:cNvSpPr/>
          <p:nvPr/>
        </p:nvSpPr>
        <p:spPr>
          <a:xfrm>
            <a:off x="2415999" y="1429542"/>
            <a:ext cx="109061" cy="109061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6111614A-AB1E-7C40-B2D2-68645A5E923D}"/>
              </a:ext>
            </a:extLst>
          </p:cNvPr>
          <p:cNvSpPr/>
          <p:nvPr/>
        </p:nvSpPr>
        <p:spPr>
          <a:xfrm>
            <a:off x="2519483" y="1377104"/>
            <a:ext cx="445731" cy="215444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rIns="36000" rtlCol="0" anchor="ctr">
            <a:spAutoFit/>
          </a:bodyPr>
          <a:lstStyle/>
          <a:p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충돌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FAC1FA0-103E-CF7E-E55E-C543E09C5545}"/>
              </a:ext>
            </a:extLst>
          </p:cNvPr>
          <p:cNvSpPr txBox="1"/>
          <p:nvPr/>
        </p:nvSpPr>
        <p:spPr>
          <a:xfrm>
            <a:off x="6247876" y="1384192"/>
            <a:ext cx="277888" cy="215444"/>
          </a:xfrm>
          <a:prstGeom prst="rect">
            <a:avLst/>
          </a:prstGeom>
          <a:noFill/>
        </p:spPr>
        <p:txBody>
          <a:bodyPr wrap="none" lIns="36000" rIns="36000" rtlCol="0">
            <a:spAutoFit/>
          </a:bodyPr>
          <a:lstStyle/>
          <a:p>
            <a:r>
              <a:rPr lang="ko-KR" altLang="en-US" sz="800" b="1" dirty="0"/>
              <a:t>기간</a:t>
            </a: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44D60F1E-2043-A6BF-7EE3-E3B535CB8EF9}"/>
              </a:ext>
            </a:extLst>
          </p:cNvPr>
          <p:cNvSpPr/>
          <p:nvPr/>
        </p:nvSpPr>
        <p:spPr>
          <a:xfrm>
            <a:off x="6539133" y="1383627"/>
            <a:ext cx="805681" cy="205563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2024-01-01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108" name="그룹 107">
            <a:extLst>
              <a:ext uri="{FF2B5EF4-FFF2-40B4-BE49-F238E27FC236}">
                <a16:creationId xmlns:a16="http://schemas.microsoft.com/office/drawing/2014/main" id="{7CFA026A-DD19-E8AA-F612-DAF6E90E577D}"/>
              </a:ext>
            </a:extLst>
          </p:cNvPr>
          <p:cNvGrpSpPr/>
          <p:nvPr/>
        </p:nvGrpSpPr>
        <p:grpSpPr>
          <a:xfrm>
            <a:off x="7188224" y="1415165"/>
            <a:ext cx="107951" cy="140795"/>
            <a:chOff x="6838949" y="3072129"/>
            <a:chExt cx="107951" cy="140795"/>
          </a:xfrm>
        </p:grpSpPr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E0BE6BD2-24A8-AD7E-21FF-C3BAE0363D28}"/>
                </a:ext>
              </a:extLst>
            </p:cNvPr>
            <p:cNvSpPr/>
            <p:nvPr/>
          </p:nvSpPr>
          <p:spPr>
            <a:xfrm>
              <a:off x="6838949" y="3117850"/>
              <a:ext cx="107951" cy="95074"/>
            </a:xfrm>
            <a:prstGeom prst="rect">
              <a:avLst/>
            </a:prstGeom>
            <a:noFill/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400" dirty="0">
                  <a:solidFill>
                    <a:schemeClr val="bg1">
                      <a:lumMod val="50000"/>
                    </a:schemeClr>
                  </a:solidFill>
                </a:rPr>
                <a:t>1</a:t>
              </a:r>
              <a:endParaRPr lang="ko-KR" altLang="en-US" sz="4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E91FBF5D-3240-5DBF-D674-95A3B1AE4394}"/>
                </a:ext>
              </a:extLst>
            </p:cNvPr>
            <p:cNvSpPr/>
            <p:nvPr/>
          </p:nvSpPr>
          <p:spPr>
            <a:xfrm>
              <a:off x="6838949" y="3072129"/>
              <a:ext cx="107951" cy="45719"/>
            </a:xfrm>
            <a:prstGeom prst="rect">
              <a:avLst/>
            </a:prstGeom>
            <a:noFill/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/>
            <a:lstStyle/>
            <a:p>
              <a:pPr algn="ctr"/>
              <a:r>
                <a:rPr lang="en-US" altLang="ko-KR" sz="400" dirty="0">
                  <a:solidFill>
                    <a:schemeClr val="bg1">
                      <a:lumMod val="50000"/>
                    </a:schemeClr>
                  </a:solidFill>
                </a:rPr>
                <a:t>…..</a:t>
              </a:r>
              <a:endParaRPr lang="ko-KR" altLang="en-US" sz="4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C63D3496-BE42-D2A0-3516-7C84104A5FA0}"/>
              </a:ext>
            </a:extLst>
          </p:cNvPr>
          <p:cNvSpPr/>
          <p:nvPr/>
        </p:nvSpPr>
        <p:spPr>
          <a:xfrm>
            <a:off x="7707075" y="1383627"/>
            <a:ext cx="805681" cy="205563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2024-01-31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112" name="그룹 111">
            <a:extLst>
              <a:ext uri="{FF2B5EF4-FFF2-40B4-BE49-F238E27FC236}">
                <a16:creationId xmlns:a16="http://schemas.microsoft.com/office/drawing/2014/main" id="{52AB6DB8-BFCE-1A9E-401F-4914A13DA222}"/>
              </a:ext>
            </a:extLst>
          </p:cNvPr>
          <p:cNvGrpSpPr/>
          <p:nvPr/>
        </p:nvGrpSpPr>
        <p:grpSpPr>
          <a:xfrm>
            <a:off x="8356166" y="1415165"/>
            <a:ext cx="107951" cy="140795"/>
            <a:chOff x="6838949" y="3072129"/>
            <a:chExt cx="107951" cy="140795"/>
          </a:xfrm>
        </p:grpSpPr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CD13CA46-7C7D-2FD0-E7C1-BE401A2139A0}"/>
                </a:ext>
              </a:extLst>
            </p:cNvPr>
            <p:cNvSpPr/>
            <p:nvPr/>
          </p:nvSpPr>
          <p:spPr>
            <a:xfrm>
              <a:off x="6838949" y="3117850"/>
              <a:ext cx="107951" cy="95074"/>
            </a:xfrm>
            <a:prstGeom prst="rect">
              <a:avLst/>
            </a:prstGeom>
            <a:noFill/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ko-KR" sz="400" dirty="0">
                  <a:solidFill>
                    <a:schemeClr val="bg1">
                      <a:lumMod val="50000"/>
                    </a:schemeClr>
                  </a:solidFill>
                </a:rPr>
                <a:t>12</a:t>
              </a:r>
              <a:endParaRPr lang="ko-KR" altLang="en-US" sz="4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71F9ADFD-F642-AEFB-A020-B63DD3A0A0AF}"/>
                </a:ext>
              </a:extLst>
            </p:cNvPr>
            <p:cNvSpPr/>
            <p:nvPr/>
          </p:nvSpPr>
          <p:spPr>
            <a:xfrm>
              <a:off x="6838949" y="3072129"/>
              <a:ext cx="107951" cy="45719"/>
            </a:xfrm>
            <a:prstGeom prst="rect">
              <a:avLst/>
            </a:prstGeom>
            <a:noFill/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/>
            <a:lstStyle/>
            <a:p>
              <a:pPr algn="ctr"/>
              <a:r>
                <a:rPr lang="en-US" altLang="ko-KR" sz="400" dirty="0">
                  <a:solidFill>
                    <a:schemeClr val="bg1">
                      <a:lumMod val="50000"/>
                    </a:schemeClr>
                  </a:solidFill>
                </a:rPr>
                <a:t>…..</a:t>
              </a:r>
              <a:endParaRPr lang="ko-KR" altLang="en-US" sz="4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60116CAE-C47C-A454-759B-CE993ED5E765}"/>
              </a:ext>
            </a:extLst>
          </p:cNvPr>
          <p:cNvSpPr/>
          <p:nvPr/>
        </p:nvSpPr>
        <p:spPr>
          <a:xfrm>
            <a:off x="7360034" y="1384192"/>
            <a:ext cx="347041" cy="215444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rIns="36000" rtlCol="0" anchor="ctr">
            <a:spAutoFit/>
          </a:bodyPr>
          <a:lstStyle/>
          <a:p>
            <a:pPr algn="ctr"/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~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98A0DADD-DB97-9F40-1B4C-BF95313BEA26}"/>
              </a:ext>
            </a:extLst>
          </p:cNvPr>
          <p:cNvSpPr txBox="1"/>
          <p:nvPr/>
        </p:nvSpPr>
        <p:spPr>
          <a:xfrm>
            <a:off x="3384117" y="1384192"/>
            <a:ext cx="608106" cy="215444"/>
          </a:xfrm>
          <a:prstGeom prst="rect">
            <a:avLst/>
          </a:prstGeom>
          <a:noFill/>
        </p:spPr>
        <p:txBody>
          <a:bodyPr wrap="none" lIns="36000" rIns="36000" rtlCol="0">
            <a:spAutoFit/>
          </a:bodyPr>
          <a:lstStyle/>
          <a:p>
            <a:r>
              <a:rPr lang="ko-KR" altLang="en-US" sz="800" b="1" dirty="0"/>
              <a:t>이벤트 유형</a:t>
            </a:r>
          </a:p>
        </p:txBody>
      </p:sp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F9767DBF-1F9F-DAE2-8DA5-3B90746BE2DB}"/>
              </a:ext>
            </a:extLst>
          </p:cNvPr>
          <p:cNvGrpSpPr/>
          <p:nvPr/>
        </p:nvGrpSpPr>
        <p:grpSpPr>
          <a:xfrm>
            <a:off x="4077301" y="1429542"/>
            <a:ext cx="109061" cy="109061"/>
            <a:chOff x="5212157" y="3179265"/>
            <a:chExt cx="109061" cy="109061"/>
          </a:xfrm>
        </p:grpSpPr>
        <p:sp>
          <p:nvSpPr>
            <p:cNvPr id="120" name="타원 119">
              <a:extLst>
                <a:ext uri="{FF2B5EF4-FFF2-40B4-BE49-F238E27FC236}">
                  <a16:creationId xmlns:a16="http://schemas.microsoft.com/office/drawing/2014/main" id="{B373DEB1-CE2D-8DE9-9564-56396CA1543B}"/>
                </a:ext>
              </a:extLst>
            </p:cNvPr>
            <p:cNvSpPr/>
            <p:nvPr/>
          </p:nvSpPr>
          <p:spPr>
            <a:xfrm>
              <a:off x="5212157" y="3179265"/>
              <a:ext cx="109061" cy="10906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1" name="타원 120">
              <a:extLst>
                <a:ext uri="{FF2B5EF4-FFF2-40B4-BE49-F238E27FC236}">
                  <a16:creationId xmlns:a16="http://schemas.microsoft.com/office/drawing/2014/main" id="{D5BC258F-0B34-646E-344C-AF207C74901C}"/>
                </a:ext>
              </a:extLst>
            </p:cNvPr>
            <p:cNvSpPr/>
            <p:nvPr/>
          </p:nvSpPr>
          <p:spPr>
            <a:xfrm>
              <a:off x="5243827" y="3210680"/>
              <a:ext cx="45720" cy="4572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F1EE0312-E21D-5FD2-E5AC-611525441993}"/>
              </a:ext>
            </a:extLst>
          </p:cNvPr>
          <p:cNvSpPr/>
          <p:nvPr/>
        </p:nvSpPr>
        <p:spPr>
          <a:xfrm>
            <a:off x="4186529" y="1382044"/>
            <a:ext cx="341978" cy="205563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rmAutofit lnSpcReduction="10000"/>
          </a:bodyPr>
          <a:lstStyle/>
          <a:p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전체</a:t>
            </a:r>
          </a:p>
        </p:txBody>
      </p:sp>
      <p:sp>
        <p:nvSpPr>
          <p:cNvPr id="123" name="타원 122">
            <a:extLst>
              <a:ext uri="{FF2B5EF4-FFF2-40B4-BE49-F238E27FC236}">
                <a16:creationId xmlns:a16="http://schemas.microsoft.com/office/drawing/2014/main" id="{649E0238-1914-EFC6-CF31-3BF5FC84EE26}"/>
              </a:ext>
            </a:extLst>
          </p:cNvPr>
          <p:cNvSpPr/>
          <p:nvPr/>
        </p:nvSpPr>
        <p:spPr>
          <a:xfrm>
            <a:off x="4612364" y="1429542"/>
            <a:ext cx="109061" cy="109061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733D19BD-4BED-C1A4-83D6-E30EBA10D588}"/>
              </a:ext>
            </a:extLst>
          </p:cNvPr>
          <p:cNvSpPr/>
          <p:nvPr/>
        </p:nvSpPr>
        <p:spPr>
          <a:xfrm>
            <a:off x="4721592" y="1382044"/>
            <a:ext cx="341978" cy="205563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rmAutofit lnSpcReduction="10000"/>
          </a:bodyPr>
          <a:lstStyle/>
          <a:p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정기</a:t>
            </a:r>
          </a:p>
        </p:txBody>
      </p:sp>
      <p:sp>
        <p:nvSpPr>
          <p:cNvPr id="125" name="타원 124">
            <a:extLst>
              <a:ext uri="{FF2B5EF4-FFF2-40B4-BE49-F238E27FC236}">
                <a16:creationId xmlns:a16="http://schemas.microsoft.com/office/drawing/2014/main" id="{24C468FE-4BCE-39FA-42E2-398049C68A37}"/>
              </a:ext>
            </a:extLst>
          </p:cNvPr>
          <p:cNvSpPr/>
          <p:nvPr/>
        </p:nvSpPr>
        <p:spPr>
          <a:xfrm>
            <a:off x="5148150" y="1429542"/>
            <a:ext cx="109061" cy="109061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89EE581E-CFE5-F3B8-9C96-355A3638A6C8}"/>
              </a:ext>
            </a:extLst>
          </p:cNvPr>
          <p:cNvSpPr/>
          <p:nvPr/>
        </p:nvSpPr>
        <p:spPr>
          <a:xfrm>
            <a:off x="5271872" y="1377104"/>
            <a:ext cx="445731" cy="215444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rIns="36000" rtlCol="0" anchor="ctr">
            <a:spAutoFit/>
          </a:bodyPr>
          <a:lstStyle/>
          <a:p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이벤트</a:t>
            </a: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F29264DD-BC55-303B-C8AD-CBC4200266EF}"/>
              </a:ext>
            </a:extLst>
          </p:cNvPr>
          <p:cNvSpPr/>
          <p:nvPr/>
        </p:nvSpPr>
        <p:spPr>
          <a:xfrm>
            <a:off x="564216" y="1985290"/>
            <a:ext cx="8510745" cy="4514570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638F4A92-D2FA-7A2C-78A9-617200BDD42D}"/>
              </a:ext>
            </a:extLst>
          </p:cNvPr>
          <p:cNvSpPr txBox="1"/>
          <p:nvPr/>
        </p:nvSpPr>
        <p:spPr>
          <a:xfrm>
            <a:off x="560972" y="1765657"/>
            <a:ext cx="1114655" cy="215444"/>
          </a:xfrm>
          <a:prstGeom prst="rect">
            <a:avLst/>
          </a:prstGeom>
          <a:noFill/>
        </p:spPr>
        <p:txBody>
          <a:bodyPr wrap="none" lIns="36000" rIns="36000" rtlCol="0">
            <a:spAutoFit/>
          </a:bodyPr>
          <a:lstStyle/>
          <a:p>
            <a:r>
              <a:rPr lang="en-US" altLang="ko-KR" sz="800" b="1" dirty="0"/>
              <a:t>* </a:t>
            </a:r>
            <a:r>
              <a:rPr lang="ko-KR" altLang="en-US" sz="800" b="1" dirty="0"/>
              <a:t>노후교량 보고서 상세</a:t>
            </a:r>
          </a:p>
        </p:txBody>
      </p:sp>
      <p:sp>
        <p:nvSpPr>
          <p:cNvPr id="134" name="사각형: 둥근 모서리 133">
            <a:extLst>
              <a:ext uri="{FF2B5EF4-FFF2-40B4-BE49-F238E27FC236}">
                <a16:creationId xmlns:a16="http://schemas.microsoft.com/office/drawing/2014/main" id="{EF45DE5F-A50C-78F8-E22E-088CFDDA66FA}"/>
              </a:ext>
            </a:extLst>
          </p:cNvPr>
          <p:cNvSpPr/>
          <p:nvPr/>
        </p:nvSpPr>
        <p:spPr>
          <a:xfrm>
            <a:off x="8563426" y="1765945"/>
            <a:ext cx="504362" cy="189848"/>
          </a:xfrm>
          <a:prstGeom prst="roundRect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/>
              <a:t>다운로드</a:t>
            </a:r>
          </a:p>
        </p:txBody>
      </p:sp>
      <p:sp>
        <p:nvSpPr>
          <p:cNvPr id="135" name="사각형: 둥근 모서리 134">
            <a:extLst>
              <a:ext uri="{FF2B5EF4-FFF2-40B4-BE49-F238E27FC236}">
                <a16:creationId xmlns:a16="http://schemas.microsoft.com/office/drawing/2014/main" id="{D0CB7DE5-1571-1DCD-378B-30EBD33C88D9}"/>
              </a:ext>
            </a:extLst>
          </p:cNvPr>
          <p:cNvSpPr/>
          <p:nvPr/>
        </p:nvSpPr>
        <p:spPr>
          <a:xfrm>
            <a:off x="7981001" y="1765945"/>
            <a:ext cx="504362" cy="189848"/>
          </a:xfrm>
          <a:prstGeom prst="roundRect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/>
              <a:t>인쇄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6DA9DDD3-A95B-9148-C682-B5F9791D74D2}"/>
              </a:ext>
            </a:extLst>
          </p:cNvPr>
          <p:cNvSpPr txBox="1"/>
          <p:nvPr/>
        </p:nvSpPr>
        <p:spPr>
          <a:xfrm rot="20940080">
            <a:off x="2948616" y="3888426"/>
            <a:ext cx="24121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kern="0" spc="0" dirty="0">
                <a:solidFill>
                  <a:srgbClr val="FF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적정 컨텐츠 구상</a:t>
            </a:r>
            <a:r>
              <a:rPr lang="en-US" altLang="ko-KR" sz="1200" kern="0" spc="0" dirty="0">
                <a:solidFill>
                  <a:srgbClr val="FF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sz="1200" kern="0" spc="0" dirty="0">
                <a:solidFill>
                  <a:srgbClr val="FF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적용 필요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46313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241AE43D-6591-33BE-1CA0-7F9113EDEA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F-0203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E00F951-1287-3616-03B8-822D04FBFEA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시스템 운영 </a:t>
            </a:r>
            <a:r>
              <a:rPr lang="en-US" altLang="ko-KR" dirty="0"/>
              <a:t>– </a:t>
            </a:r>
            <a:r>
              <a:rPr lang="ko-KR" altLang="en-US" dirty="0"/>
              <a:t>유지관리</a:t>
            </a:r>
            <a:r>
              <a:rPr lang="en-US" altLang="ko-KR" dirty="0"/>
              <a:t>-</a:t>
            </a:r>
            <a:r>
              <a:rPr lang="ko-KR" altLang="en-US" dirty="0"/>
              <a:t>정기</a:t>
            </a:r>
            <a:r>
              <a:rPr lang="en-US" altLang="ko-KR" dirty="0"/>
              <a:t>/</a:t>
            </a:r>
            <a:r>
              <a:rPr lang="ko-KR" altLang="en-US" dirty="0"/>
              <a:t>이벤트 보고서 화재 상세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C9793F1-24E8-F962-DE2B-0A09DE8C0C7A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FDFA8952-F175-493D-BFB3-D0B694125C1F}" type="datetime1">
              <a:rPr lang="ko-KR" altLang="en-US" smtClean="0"/>
              <a:t>2024-02-08</a:t>
            </a:fld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C6EE4BB-24BE-DA41-0230-273C7BE9B65C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5A26B1E4-BEAB-4090-A65B-CA4C38B8663B}" type="slidenum">
              <a:rPr lang="ko-KR" altLang="en-US" smtClean="0"/>
              <a:pPr/>
              <a:t>15</a:t>
            </a:fld>
            <a:endParaRPr lang="ko-KR" altLang="en-US"/>
          </a:p>
        </p:txBody>
      </p:sp>
      <p:graphicFrame>
        <p:nvGraphicFramePr>
          <p:cNvPr id="6" name="표 15">
            <a:extLst>
              <a:ext uri="{FF2B5EF4-FFF2-40B4-BE49-F238E27FC236}">
                <a16:creationId xmlns:a16="http://schemas.microsoft.com/office/drawing/2014/main" id="{F7569BF3-8D3F-C420-0642-FBEC6CD3DF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793831"/>
              </p:ext>
            </p:extLst>
          </p:nvPr>
        </p:nvGraphicFramePr>
        <p:xfrm>
          <a:off x="9463530" y="533911"/>
          <a:ext cx="2404668" cy="370704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59611">
                  <a:extLst>
                    <a:ext uri="{9D8B030D-6E8A-4147-A177-3AD203B41FA5}">
                      <a16:colId xmlns:a16="http://schemas.microsoft.com/office/drawing/2014/main" val="3039601291"/>
                    </a:ext>
                  </a:extLst>
                </a:gridCol>
                <a:gridCol w="2145057">
                  <a:extLst>
                    <a:ext uri="{9D8B030D-6E8A-4147-A177-3AD203B41FA5}">
                      <a16:colId xmlns:a16="http://schemas.microsoft.com/office/drawing/2014/main" val="2260216540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설명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65748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1</a:t>
                      </a:r>
                      <a:endParaRPr lang="ko-KR" altLang="en-US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02681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2</a:t>
                      </a:r>
                      <a:endParaRPr lang="ko-KR" altLang="en-US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03239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3</a:t>
                      </a:r>
                      <a:endParaRPr lang="ko-KR" altLang="en-US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83178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4</a:t>
                      </a:r>
                      <a:endParaRPr lang="ko-KR" altLang="en-US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07110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5</a:t>
                      </a:r>
                      <a:endParaRPr lang="ko-KR" altLang="en-US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71228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6</a:t>
                      </a:r>
                      <a:endParaRPr lang="ko-KR" altLang="en-US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67147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7</a:t>
                      </a:r>
                      <a:endParaRPr lang="ko-KR" altLang="en-US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305426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8</a:t>
                      </a:r>
                      <a:endParaRPr lang="ko-KR" altLang="en-US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89713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9</a:t>
                      </a:r>
                      <a:endParaRPr lang="ko-KR" altLang="en-US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13632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10</a:t>
                      </a:r>
                      <a:endParaRPr lang="ko-KR" altLang="en-US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21662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85712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87587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93663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5062095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790779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70199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442463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41873757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DAD14EB4-A154-D243-25B5-9E457F8563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7303149"/>
              </p:ext>
            </p:extLst>
          </p:nvPr>
        </p:nvGraphicFramePr>
        <p:xfrm>
          <a:off x="9463530" y="4332107"/>
          <a:ext cx="2404668" cy="234696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59611">
                  <a:extLst>
                    <a:ext uri="{9D8B030D-6E8A-4147-A177-3AD203B41FA5}">
                      <a16:colId xmlns:a16="http://schemas.microsoft.com/office/drawing/2014/main" val="3039601291"/>
                    </a:ext>
                  </a:extLst>
                </a:gridCol>
                <a:gridCol w="2145057">
                  <a:extLst>
                    <a:ext uri="{9D8B030D-6E8A-4147-A177-3AD203B41FA5}">
                      <a16:colId xmlns:a16="http://schemas.microsoft.com/office/drawing/2014/main" val="2260216540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비고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65748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02681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03239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83178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07110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71228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67147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819443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53458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911241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3896292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5CFC28E5-65BD-4A86-A5D5-313A688B6E93}"/>
              </a:ext>
            </a:extLst>
          </p:cNvPr>
          <p:cNvSpPr>
            <a:spLocks/>
          </p:cNvSpPr>
          <p:nvPr/>
        </p:nvSpPr>
        <p:spPr>
          <a:xfrm>
            <a:off x="424607" y="830464"/>
            <a:ext cx="8779849" cy="5774376"/>
          </a:xfrm>
          <a:prstGeom prst="rect">
            <a:avLst/>
          </a:prstGeom>
          <a:noFill/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4C63916-3687-0646-5156-089AA3B31BCF}"/>
              </a:ext>
            </a:extLst>
          </p:cNvPr>
          <p:cNvSpPr>
            <a:spLocks/>
          </p:cNvSpPr>
          <p:nvPr/>
        </p:nvSpPr>
        <p:spPr>
          <a:xfrm>
            <a:off x="424607" y="638664"/>
            <a:ext cx="8779849" cy="191801"/>
          </a:xfrm>
          <a:prstGeom prst="rect">
            <a:avLst/>
          </a:prstGeom>
          <a:solidFill>
            <a:srgbClr val="FFFFFF">
              <a:alpha val="30196"/>
            </a:srgbClr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53B1DD-20CC-5061-21C3-61EB83D85D4F}"/>
              </a:ext>
            </a:extLst>
          </p:cNvPr>
          <p:cNvSpPr txBox="1">
            <a:spLocks/>
          </p:cNvSpPr>
          <p:nvPr/>
        </p:nvSpPr>
        <p:spPr>
          <a:xfrm>
            <a:off x="501589" y="693045"/>
            <a:ext cx="230832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 err="1"/>
              <a:t>로고부</a:t>
            </a:r>
            <a:endParaRPr lang="ko-KR" altLang="en-US" sz="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AEA752-86B2-2E77-4904-CD9EC3C0C87D}"/>
              </a:ext>
            </a:extLst>
          </p:cNvPr>
          <p:cNvSpPr txBox="1">
            <a:spLocks/>
          </p:cNvSpPr>
          <p:nvPr/>
        </p:nvSpPr>
        <p:spPr>
          <a:xfrm>
            <a:off x="8301606" y="681601"/>
            <a:ext cx="307777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 err="1"/>
              <a:t>알림배지</a:t>
            </a:r>
            <a:endParaRPr lang="ko-KR" altLang="en-US" sz="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39BCD5-9463-334D-6027-0C3EE40922E8}"/>
              </a:ext>
            </a:extLst>
          </p:cNvPr>
          <p:cNvSpPr txBox="1">
            <a:spLocks/>
          </p:cNvSpPr>
          <p:nvPr/>
        </p:nvSpPr>
        <p:spPr>
          <a:xfrm>
            <a:off x="8672608" y="681601"/>
            <a:ext cx="402354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/>
              <a:t>로그인 정보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A272451-5611-4DFF-5340-4516A7947C10}"/>
              </a:ext>
            </a:extLst>
          </p:cNvPr>
          <p:cNvSpPr txBox="1">
            <a:spLocks/>
          </p:cNvSpPr>
          <p:nvPr/>
        </p:nvSpPr>
        <p:spPr>
          <a:xfrm>
            <a:off x="3112840" y="697271"/>
            <a:ext cx="307777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/>
              <a:t>종합현황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98774C1-9241-2427-F16A-DC6AA81A107E}"/>
              </a:ext>
            </a:extLst>
          </p:cNvPr>
          <p:cNvSpPr txBox="1">
            <a:spLocks/>
          </p:cNvSpPr>
          <p:nvPr/>
        </p:nvSpPr>
        <p:spPr>
          <a:xfrm>
            <a:off x="3679691" y="697271"/>
            <a:ext cx="402354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>
                <a:solidFill>
                  <a:srgbClr val="FF0000"/>
                </a:solidFill>
              </a:rPr>
              <a:t>시스템 운영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9331240-4C67-9029-AFC7-61823D7938AE}"/>
              </a:ext>
            </a:extLst>
          </p:cNvPr>
          <p:cNvSpPr txBox="1">
            <a:spLocks/>
          </p:cNvSpPr>
          <p:nvPr/>
        </p:nvSpPr>
        <p:spPr>
          <a:xfrm>
            <a:off x="4298806" y="697271"/>
            <a:ext cx="402354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/>
              <a:t>데이터 관리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337999A-19FE-382C-7463-05E4AD6A425D}"/>
              </a:ext>
            </a:extLst>
          </p:cNvPr>
          <p:cNvSpPr txBox="1">
            <a:spLocks/>
          </p:cNvSpPr>
          <p:nvPr/>
        </p:nvSpPr>
        <p:spPr>
          <a:xfrm>
            <a:off x="4918864" y="697271"/>
            <a:ext cx="402354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/>
              <a:t>시스템 관리</a:t>
            </a: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90649ACF-C72C-3FAE-6B5D-6F2EA8CF2582}"/>
              </a:ext>
            </a:extLst>
          </p:cNvPr>
          <p:cNvSpPr/>
          <p:nvPr/>
        </p:nvSpPr>
        <p:spPr>
          <a:xfrm>
            <a:off x="2929870" y="588031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600" dirty="0"/>
              <a:t>2</a:t>
            </a:r>
            <a:endParaRPr lang="ko-KR" altLang="en-US" sz="600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E3E1F878-B4B7-57C6-B021-645FE6A30563}"/>
              </a:ext>
            </a:extLst>
          </p:cNvPr>
          <p:cNvSpPr/>
          <p:nvPr/>
        </p:nvSpPr>
        <p:spPr>
          <a:xfrm>
            <a:off x="8137456" y="588031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600" dirty="0"/>
              <a:t>3</a:t>
            </a:r>
            <a:endParaRPr lang="ko-KR" altLang="en-US" sz="6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B2537282-1FD2-5FF1-EB30-22D7F0F9B6EC}"/>
              </a:ext>
            </a:extLst>
          </p:cNvPr>
          <p:cNvSpPr/>
          <p:nvPr/>
        </p:nvSpPr>
        <p:spPr>
          <a:xfrm>
            <a:off x="8583445" y="588031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600" dirty="0"/>
              <a:t>4</a:t>
            </a:r>
            <a:endParaRPr lang="ko-KR" altLang="en-US" sz="600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D202C413-E367-7B19-10C0-C3080C448C6D}"/>
              </a:ext>
            </a:extLst>
          </p:cNvPr>
          <p:cNvSpPr/>
          <p:nvPr/>
        </p:nvSpPr>
        <p:spPr>
          <a:xfrm>
            <a:off x="337096" y="580387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600" dirty="0"/>
              <a:t>1</a:t>
            </a:r>
            <a:endParaRPr lang="ko-KR" altLang="en-US" sz="600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C38D800-FE58-5411-E602-53D53D4A440C}"/>
              </a:ext>
            </a:extLst>
          </p:cNvPr>
          <p:cNvSpPr/>
          <p:nvPr/>
        </p:nvSpPr>
        <p:spPr>
          <a:xfrm>
            <a:off x="564216" y="984361"/>
            <a:ext cx="8510745" cy="702804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A617CDB-0E56-EA89-8921-7B96D772B0B1}"/>
              </a:ext>
            </a:extLst>
          </p:cNvPr>
          <p:cNvSpPr/>
          <p:nvPr/>
        </p:nvSpPr>
        <p:spPr>
          <a:xfrm>
            <a:off x="1139958" y="1098395"/>
            <a:ext cx="992373" cy="205563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본사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본부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A37809C-3D88-4C41-5875-B3FD989766C4}"/>
              </a:ext>
            </a:extLst>
          </p:cNvPr>
          <p:cNvSpPr txBox="1"/>
          <p:nvPr/>
        </p:nvSpPr>
        <p:spPr>
          <a:xfrm>
            <a:off x="650790" y="1108278"/>
            <a:ext cx="483072" cy="215444"/>
          </a:xfrm>
          <a:prstGeom prst="rect">
            <a:avLst/>
          </a:prstGeom>
          <a:noFill/>
        </p:spPr>
        <p:txBody>
          <a:bodyPr wrap="none" lIns="36000" rIns="36000" rtlCol="0">
            <a:spAutoFit/>
          </a:bodyPr>
          <a:lstStyle/>
          <a:p>
            <a:r>
              <a:rPr lang="ko-KR" altLang="en-US" sz="800" b="1" dirty="0"/>
              <a:t>관리부서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394ED0A-6228-DC50-C594-B611E17BEC24}"/>
              </a:ext>
            </a:extLst>
          </p:cNvPr>
          <p:cNvSpPr/>
          <p:nvPr/>
        </p:nvSpPr>
        <p:spPr>
          <a:xfrm>
            <a:off x="3944844" y="1098395"/>
            <a:ext cx="1972897" cy="205563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서해안고속도로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B3DED57-1A0E-52EA-8AD4-1BC54215073A}"/>
              </a:ext>
            </a:extLst>
          </p:cNvPr>
          <p:cNvSpPr txBox="1"/>
          <p:nvPr/>
        </p:nvSpPr>
        <p:spPr>
          <a:xfrm>
            <a:off x="3379241" y="1108278"/>
            <a:ext cx="483072" cy="215444"/>
          </a:xfrm>
          <a:prstGeom prst="rect">
            <a:avLst/>
          </a:prstGeom>
          <a:noFill/>
        </p:spPr>
        <p:txBody>
          <a:bodyPr wrap="none" lIns="36000" rIns="36000" rtlCol="0">
            <a:spAutoFit/>
          </a:bodyPr>
          <a:lstStyle/>
          <a:p>
            <a:r>
              <a:rPr lang="ko-KR" altLang="en-US" sz="800" b="1" dirty="0"/>
              <a:t>관리노선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B59BF11-0EBB-A3EC-9000-1E29FB3D8032}"/>
              </a:ext>
            </a:extLst>
          </p:cNvPr>
          <p:cNvSpPr/>
          <p:nvPr/>
        </p:nvSpPr>
        <p:spPr>
          <a:xfrm>
            <a:off x="2174115" y="1098395"/>
            <a:ext cx="992373" cy="205563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지사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관리소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EFB52AFE-7CB4-623F-1051-3BDFD0743FA6}"/>
              </a:ext>
            </a:extLst>
          </p:cNvPr>
          <p:cNvSpPr/>
          <p:nvPr/>
        </p:nvSpPr>
        <p:spPr>
          <a:xfrm>
            <a:off x="6535205" y="1098395"/>
            <a:ext cx="992373" cy="205563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서해대교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3CC4800-7F68-6EB5-F45A-8FC69F324AE9}"/>
              </a:ext>
            </a:extLst>
          </p:cNvPr>
          <p:cNvSpPr txBox="1"/>
          <p:nvPr/>
        </p:nvSpPr>
        <p:spPr>
          <a:xfrm>
            <a:off x="6241645" y="1108278"/>
            <a:ext cx="277888" cy="215444"/>
          </a:xfrm>
          <a:prstGeom prst="rect">
            <a:avLst/>
          </a:prstGeom>
          <a:noFill/>
        </p:spPr>
        <p:txBody>
          <a:bodyPr wrap="none" lIns="36000" rIns="36000" rtlCol="0">
            <a:spAutoFit/>
          </a:bodyPr>
          <a:lstStyle/>
          <a:p>
            <a:r>
              <a:rPr lang="ko-KR" altLang="en-US" sz="800" b="1" dirty="0"/>
              <a:t>교량</a:t>
            </a: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3F9CDFC6-917D-6897-5D38-00B1713821BA}"/>
              </a:ext>
            </a:extLst>
          </p:cNvPr>
          <p:cNvGrpSpPr/>
          <p:nvPr/>
        </p:nvGrpSpPr>
        <p:grpSpPr>
          <a:xfrm>
            <a:off x="7418559" y="1178952"/>
            <a:ext cx="41784" cy="37048"/>
            <a:chOff x="7395066" y="3990095"/>
            <a:chExt cx="41784" cy="37048"/>
          </a:xfrm>
        </p:grpSpPr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C030FDF4-DE89-D991-1659-9AD91998254D}"/>
                </a:ext>
              </a:extLst>
            </p:cNvPr>
            <p:cNvCxnSpPr>
              <a:cxnSpLocks/>
            </p:cNvCxnSpPr>
            <p:nvPr/>
          </p:nvCxnSpPr>
          <p:spPr>
            <a:xfrm>
              <a:off x="7395066" y="3990095"/>
              <a:ext cx="20892" cy="37048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133B0A42-D4DB-2A73-5FA8-133F12423FE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15958" y="3990095"/>
              <a:ext cx="20892" cy="37048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33389AB0-A374-743D-870A-7B6FA4EC7D50}"/>
              </a:ext>
            </a:extLst>
          </p:cNvPr>
          <p:cNvGrpSpPr/>
          <p:nvPr/>
        </p:nvGrpSpPr>
        <p:grpSpPr>
          <a:xfrm>
            <a:off x="5788358" y="1178952"/>
            <a:ext cx="41784" cy="37048"/>
            <a:chOff x="7395066" y="3990095"/>
            <a:chExt cx="41784" cy="37048"/>
          </a:xfrm>
        </p:grpSpPr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8DF648F4-AAFC-B55B-90F0-A649EFCB8B08}"/>
                </a:ext>
              </a:extLst>
            </p:cNvPr>
            <p:cNvCxnSpPr>
              <a:cxnSpLocks/>
            </p:cNvCxnSpPr>
            <p:nvPr/>
          </p:nvCxnSpPr>
          <p:spPr>
            <a:xfrm>
              <a:off x="7395066" y="3990095"/>
              <a:ext cx="20892" cy="37048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D8DB626A-E4B3-0F10-E831-9CD0D245A3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15958" y="3990095"/>
              <a:ext cx="20892" cy="37048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24219070-9718-0145-CF59-145EC30FEBA9}"/>
              </a:ext>
            </a:extLst>
          </p:cNvPr>
          <p:cNvGrpSpPr/>
          <p:nvPr/>
        </p:nvGrpSpPr>
        <p:grpSpPr>
          <a:xfrm>
            <a:off x="3033623" y="1178952"/>
            <a:ext cx="41784" cy="37048"/>
            <a:chOff x="7395066" y="3990095"/>
            <a:chExt cx="41784" cy="37048"/>
          </a:xfrm>
        </p:grpSpPr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F218704D-075B-DFAE-7C44-898AB1DF6777}"/>
                </a:ext>
              </a:extLst>
            </p:cNvPr>
            <p:cNvCxnSpPr>
              <a:cxnSpLocks/>
            </p:cNvCxnSpPr>
            <p:nvPr/>
          </p:nvCxnSpPr>
          <p:spPr>
            <a:xfrm>
              <a:off x="7395066" y="3990095"/>
              <a:ext cx="20892" cy="37048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50A5EC53-33A8-3C47-FC8A-2F511B33CEA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15958" y="3990095"/>
              <a:ext cx="20892" cy="37048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C1504D38-D8A4-1E47-AEC5-E22BB9E900AE}"/>
              </a:ext>
            </a:extLst>
          </p:cNvPr>
          <p:cNvGrpSpPr/>
          <p:nvPr/>
        </p:nvGrpSpPr>
        <p:grpSpPr>
          <a:xfrm>
            <a:off x="2002836" y="1178952"/>
            <a:ext cx="41784" cy="37048"/>
            <a:chOff x="7395066" y="3990095"/>
            <a:chExt cx="41784" cy="37048"/>
          </a:xfrm>
        </p:grpSpPr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568859B5-B92C-0C79-4DC3-AACCAA07235F}"/>
                </a:ext>
              </a:extLst>
            </p:cNvPr>
            <p:cNvCxnSpPr>
              <a:cxnSpLocks/>
            </p:cNvCxnSpPr>
            <p:nvPr/>
          </p:nvCxnSpPr>
          <p:spPr>
            <a:xfrm>
              <a:off x="7395066" y="3990095"/>
              <a:ext cx="20892" cy="37048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AF063B21-3474-5229-F043-E91584C91D5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15958" y="3990095"/>
              <a:ext cx="20892" cy="37048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19DC612C-625A-D932-A9BD-0E9EB5B96553}"/>
              </a:ext>
            </a:extLst>
          </p:cNvPr>
          <p:cNvSpPr txBox="1"/>
          <p:nvPr/>
        </p:nvSpPr>
        <p:spPr>
          <a:xfrm>
            <a:off x="650790" y="1384192"/>
            <a:ext cx="608106" cy="215444"/>
          </a:xfrm>
          <a:prstGeom prst="rect">
            <a:avLst/>
          </a:prstGeom>
          <a:noFill/>
        </p:spPr>
        <p:txBody>
          <a:bodyPr wrap="none" lIns="36000" rIns="36000" rtlCol="0">
            <a:spAutoFit/>
          </a:bodyPr>
          <a:lstStyle/>
          <a:p>
            <a:r>
              <a:rPr lang="ko-KR" altLang="en-US" sz="800" b="1" dirty="0"/>
              <a:t>보고서 구분</a:t>
            </a: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CE3B088A-AD26-70E7-FDF4-AECC223BCA9D}"/>
              </a:ext>
            </a:extLst>
          </p:cNvPr>
          <p:cNvGrpSpPr/>
          <p:nvPr/>
        </p:nvGrpSpPr>
        <p:grpSpPr>
          <a:xfrm>
            <a:off x="1872800" y="1429542"/>
            <a:ext cx="109061" cy="109061"/>
            <a:chOff x="5212157" y="3179265"/>
            <a:chExt cx="109061" cy="109061"/>
          </a:xfrm>
        </p:grpSpPr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C477E641-1FAE-DDBF-D7BC-1B9F140B8607}"/>
                </a:ext>
              </a:extLst>
            </p:cNvPr>
            <p:cNvSpPr/>
            <p:nvPr/>
          </p:nvSpPr>
          <p:spPr>
            <a:xfrm>
              <a:off x="5212157" y="3179265"/>
              <a:ext cx="109061" cy="10906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0913BF8A-C034-229B-844A-592172006C78}"/>
                </a:ext>
              </a:extLst>
            </p:cNvPr>
            <p:cNvSpPr/>
            <p:nvPr/>
          </p:nvSpPr>
          <p:spPr>
            <a:xfrm>
              <a:off x="5243827" y="3210680"/>
              <a:ext cx="45720" cy="4572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05E8D49F-DBC7-8711-8B2C-51A111B7D97F}"/>
              </a:ext>
            </a:extLst>
          </p:cNvPr>
          <p:cNvSpPr/>
          <p:nvPr/>
        </p:nvSpPr>
        <p:spPr>
          <a:xfrm>
            <a:off x="1460087" y="1382044"/>
            <a:ext cx="341978" cy="205563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rmAutofit lnSpcReduction="10000"/>
          </a:bodyPr>
          <a:lstStyle/>
          <a:p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노후</a:t>
            </a: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C68FE75F-DA64-6CAF-F3AA-B33CF6408B9A}"/>
              </a:ext>
            </a:extLst>
          </p:cNvPr>
          <p:cNvSpPr/>
          <p:nvPr/>
        </p:nvSpPr>
        <p:spPr>
          <a:xfrm>
            <a:off x="1356445" y="1429542"/>
            <a:ext cx="109061" cy="109061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618E003E-4B05-1196-72FF-4870063F58E9}"/>
              </a:ext>
            </a:extLst>
          </p:cNvPr>
          <p:cNvSpPr/>
          <p:nvPr/>
        </p:nvSpPr>
        <p:spPr>
          <a:xfrm>
            <a:off x="1995150" y="1382044"/>
            <a:ext cx="341978" cy="205563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rmAutofit lnSpcReduction="10000"/>
          </a:bodyPr>
          <a:lstStyle/>
          <a:p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화재</a:t>
            </a: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F3BB3531-2AE7-AD26-F02B-ACD5042BF0A5}"/>
              </a:ext>
            </a:extLst>
          </p:cNvPr>
          <p:cNvSpPr/>
          <p:nvPr/>
        </p:nvSpPr>
        <p:spPr>
          <a:xfrm>
            <a:off x="2415999" y="1429542"/>
            <a:ext cx="109061" cy="109061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D605D6A8-FFC4-25AF-8B07-22B576660D9C}"/>
              </a:ext>
            </a:extLst>
          </p:cNvPr>
          <p:cNvSpPr/>
          <p:nvPr/>
        </p:nvSpPr>
        <p:spPr>
          <a:xfrm>
            <a:off x="2519483" y="1377104"/>
            <a:ext cx="445731" cy="215444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rIns="36000" rtlCol="0" anchor="ctr">
            <a:spAutoFit/>
          </a:bodyPr>
          <a:lstStyle/>
          <a:p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충돌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53D2454-A749-0D15-94E5-2A456C1C88C3}"/>
              </a:ext>
            </a:extLst>
          </p:cNvPr>
          <p:cNvSpPr txBox="1"/>
          <p:nvPr/>
        </p:nvSpPr>
        <p:spPr>
          <a:xfrm>
            <a:off x="6247876" y="1384192"/>
            <a:ext cx="277888" cy="215444"/>
          </a:xfrm>
          <a:prstGeom prst="rect">
            <a:avLst/>
          </a:prstGeom>
          <a:noFill/>
        </p:spPr>
        <p:txBody>
          <a:bodyPr wrap="none" lIns="36000" rIns="36000" rtlCol="0">
            <a:spAutoFit/>
          </a:bodyPr>
          <a:lstStyle/>
          <a:p>
            <a:r>
              <a:rPr lang="ko-KR" altLang="en-US" sz="800" b="1" dirty="0"/>
              <a:t>기간</a:t>
            </a: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6EC5612-1DC0-E07B-82AB-695E160B461D}"/>
              </a:ext>
            </a:extLst>
          </p:cNvPr>
          <p:cNvSpPr/>
          <p:nvPr/>
        </p:nvSpPr>
        <p:spPr>
          <a:xfrm>
            <a:off x="6539133" y="1383627"/>
            <a:ext cx="805681" cy="205563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2024-01-01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C67E6890-0B1C-EEFF-567D-DF5016307FB4}"/>
              </a:ext>
            </a:extLst>
          </p:cNvPr>
          <p:cNvGrpSpPr/>
          <p:nvPr/>
        </p:nvGrpSpPr>
        <p:grpSpPr>
          <a:xfrm>
            <a:off x="7188224" y="1415165"/>
            <a:ext cx="107951" cy="140795"/>
            <a:chOff x="6838949" y="3072129"/>
            <a:chExt cx="107951" cy="140795"/>
          </a:xfrm>
        </p:grpSpPr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7CC08DEA-2B54-61AF-A1E5-D29208DB4AA6}"/>
                </a:ext>
              </a:extLst>
            </p:cNvPr>
            <p:cNvSpPr/>
            <p:nvPr/>
          </p:nvSpPr>
          <p:spPr>
            <a:xfrm>
              <a:off x="6838949" y="3117850"/>
              <a:ext cx="107951" cy="95074"/>
            </a:xfrm>
            <a:prstGeom prst="rect">
              <a:avLst/>
            </a:prstGeom>
            <a:noFill/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400" dirty="0">
                  <a:solidFill>
                    <a:schemeClr val="bg1">
                      <a:lumMod val="50000"/>
                    </a:schemeClr>
                  </a:solidFill>
                </a:rPr>
                <a:t>1</a:t>
              </a:r>
              <a:endParaRPr lang="ko-KR" altLang="en-US" sz="4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F6A92C62-3BC2-153D-F509-CE13AFA2231C}"/>
                </a:ext>
              </a:extLst>
            </p:cNvPr>
            <p:cNvSpPr/>
            <p:nvPr/>
          </p:nvSpPr>
          <p:spPr>
            <a:xfrm>
              <a:off x="6838949" y="3072129"/>
              <a:ext cx="107951" cy="45719"/>
            </a:xfrm>
            <a:prstGeom prst="rect">
              <a:avLst/>
            </a:prstGeom>
            <a:noFill/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/>
            <a:lstStyle/>
            <a:p>
              <a:pPr algn="ctr"/>
              <a:r>
                <a:rPr lang="en-US" altLang="ko-KR" sz="400" dirty="0">
                  <a:solidFill>
                    <a:schemeClr val="bg1">
                      <a:lumMod val="50000"/>
                    </a:schemeClr>
                  </a:solidFill>
                </a:rPr>
                <a:t>…..</a:t>
              </a:r>
              <a:endParaRPr lang="ko-KR" altLang="en-US" sz="4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4FFC730B-7345-5BAF-BE2F-A780D6F5E5A2}"/>
              </a:ext>
            </a:extLst>
          </p:cNvPr>
          <p:cNvSpPr/>
          <p:nvPr/>
        </p:nvSpPr>
        <p:spPr>
          <a:xfrm>
            <a:off x="7707075" y="1383627"/>
            <a:ext cx="805681" cy="205563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2024-01-31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95E5BA1B-4B01-CA0F-2AB0-A70669555701}"/>
              </a:ext>
            </a:extLst>
          </p:cNvPr>
          <p:cNvGrpSpPr/>
          <p:nvPr/>
        </p:nvGrpSpPr>
        <p:grpSpPr>
          <a:xfrm>
            <a:off x="8356166" y="1415165"/>
            <a:ext cx="107951" cy="140795"/>
            <a:chOff x="6838949" y="3072129"/>
            <a:chExt cx="107951" cy="140795"/>
          </a:xfrm>
        </p:grpSpPr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3FB114A5-8DD9-4884-4DE5-5A14D127EF72}"/>
                </a:ext>
              </a:extLst>
            </p:cNvPr>
            <p:cNvSpPr/>
            <p:nvPr/>
          </p:nvSpPr>
          <p:spPr>
            <a:xfrm>
              <a:off x="6838949" y="3117850"/>
              <a:ext cx="107951" cy="95074"/>
            </a:xfrm>
            <a:prstGeom prst="rect">
              <a:avLst/>
            </a:prstGeom>
            <a:noFill/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ko-KR" sz="400" dirty="0">
                  <a:solidFill>
                    <a:schemeClr val="bg1">
                      <a:lumMod val="50000"/>
                    </a:schemeClr>
                  </a:solidFill>
                </a:rPr>
                <a:t>12</a:t>
              </a:r>
              <a:endParaRPr lang="ko-KR" altLang="en-US" sz="4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A9173CDF-AF9F-619A-9AAC-3F7083EA1157}"/>
                </a:ext>
              </a:extLst>
            </p:cNvPr>
            <p:cNvSpPr/>
            <p:nvPr/>
          </p:nvSpPr>
          <p:spPr>
            <a:xfrm>
              <a:off x="6838949" y="3072129"/>
              <a:ext cx="107951" cy="45719"/>
            </a:xfrm>
            <a:prstGeom prst="rect">
              <a:avLst/>
            </a:prstGeom>
            <a:noFill/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/>
            <a:lstStyle/>
            <a:p>
              <a:pPr algn="ctr"/>
              <a:r>
                <a:rPr lang="en-US" altLang="ko-KR" sz="400" dirty="0">
                  <a:solidFill>
                    <a:schemeClr val="bg1">
                      <a:lumMod val="50000"/>
                    </a:schemeClr>
                  </a:solidFill>
                </a:rPr>
                <a:t>…..</a:t>
              </a:r>
              <a:endParaRPr lang="ko-KR" altLang="en-US" sz="4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3806372B-B3D9-C40A-2118-E3EF214FB4D4}"/>
              </a:ext>
            </a:extLst>
          </p:cNvPr>
          <p:cNvSpPr/>
          <p:nvPr/>
        </p:nvSpPr>
        <p:spPr>
          <a:xfrm>
            <a:off x="7360034" y="1384192"/>
            <a:ext cx="347041" cy="215444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rIns="36000" rtlCol="0" anchor="ctr">
            <a:spAutoFit/>
          </a:bodyPr>
          <a:lstStyle/>
          <a:p>
            <a:pPr algn="ctr"/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~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549A9AD8-57A5-F6F2-3A49-C0948C0C7799}"/>
              </a:ext>
            </a:extLst>
          </p:cNvPr>
          <p:cNvSpPr txBox="1"/>
          <p:nvPr/>
        </p:nvSpPr>
        <p:spPr>
          <a:xfrm>
            <a:off x="3384117" y="1384192"/>
            <a:ext cx="608106" cy="215444"/>
          </a:xfrm>
          <a:prstGeom prst="rect">
            <a:avLst/>
          </a:prstGeom>
          <a:noFill/>
        </p:spPr>
        <p:txBody>
          <a:bodyPr wrap="none" lIns="36000" rIns="36000" rtlCol="0">
            <a:spAutoFit/>
          </a:bodyPr>
          <a:lstStyle/>
          <a:p>
            <a:r>
              <a:rPr lang="ko-KR" altLang="en-US" sz="800" b="1" dirty="0"/>
              <a:t>이벤트 유형</a:t>
            </a: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03B2BC85-B103-F4A4-D896-FA8238A5E75E}"/>
              </a:ext>
            </a:extLst>
          </p:cNvPr>
          <p:cNvGrpSpPr/>
          <p:nvPr/>
        </p:nvGrpSpPr>
        <p:grpSpPr>
          <a:xfrm>
            <a:off x="4077301" y="1429542"/>
            <a:ext cx="109061" cy="109061"/>
            <a:chOff x="5212157" y="3179265"/>
            <a:chExt cx="109061" cy="109061"/>
          </a:xfrm>
        </p:grpSpPr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D4DB4DC7-8725-ACA6-6B9D-5FCA99F5ED50}"/>
                </a:ext>
              </a:extLst>
            </p:cNvPr>
            <p:cNvSpPr/>
            <p:nvPr/>
          </p:nvSpPr>
          <p:spPr>
            <a:xfrm>
              <a:off x="5212157" y="3179265"/>
              <a:ext cx="109061" cy="10906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타원 62">
              <a:extLst>
                <a:ext uri="{FF2B5EF4-FFF2-40B4-BE49-F238E27FC236}">
                  <a16:creationId xmlns:a16="http://schemas.microsoft.com/office/drawing/2014/main" id="{AF2C9520-B54B-7508-429F-8259AFC06FC8}"/>
                </a:ext>
              </a:extLst>
            </p:cNvPr>
            <p:cNvSpPr/>
            <p:nvPr/>
          </p:nvSpPr>
          <p:spPr>
            <a:xfrm>
              <a:off x="5243827" y="3210680"/>
              <a:ext cx="45720" cy="4572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71ED1F61-336B-21F1-1563-A1916BBA8283}"/>
              </a:ext>
            </a:extLst>
          </p:cNvPr>
          <p:cNvSpPr/>
          <p:nvPr/>
        </p:nvSpPr>
        <p:spPr>
          <a:xfrm>
            <a:off x="4186529" y="1382044"/>
            <a:ext cx="341978" cy="205563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rmAutofit lnSpcReduction="10000"/>
          </a:bodyPr>
          <a:lstStyle/>
          <a:p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전체</a:t>
            </a: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CD5B78F4-E58A-DD5E-D632-A36501398B20}"/>
              </a:ext>
            </a:extLst>
          </p:cNvPr>
          <p:cNvSpPr/>
          <p:nvPr/>
        </p:nvSpPr>
        <p:spPr>
          <a:xfrm>
            <a:off x="4612364" y="1429542"/>
            <a:ext cx="109061" cy="109061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CF9446C7-CBFD-13D5-EE8D-2AE35DC4A82D}"/>
              </a:ext>
            </a:extLst>
          </p:cNvPr>
          <p:cNvSpPr/>
          <p:nvPr/>
        </p:nvSpPr>
        <p:spPr>
          <a:xfrm>
            <a:off x="4721592" y="1382044"/>
            <a:ext cx="341978" cy="205563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rmAutofit lnSpcReduction="10000"/>
          </a:bodyPr>
          <a:lstStyle/>
          <a:p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정기</a:t>
            </a: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388C72F6-8BE6-E504-C5A2-B1045509E8AC}"/>
              </a:ext>
            </a:extLst>
          </p:cNvPr>
          <p:cNvSpPr/>
          <p:nvPr/>
        </p:nvSpPr>
        <p:spPr>
          <a:xfrm>
            <a:off x="5148150" y="1429542"/>
            <a:ext cx="109061" cy="109061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EE1C4071-103A-ACB1-D50D-67994630E52D}"/>
              </a:ext>
            </a:extLst>
          </p:cNvPr>
          <p:cNvSpPr/>
          <p:nvPr/>
        </p:nvSpPr>
        <p:spPr>
          <a:xfrm>
            <a:off x="5271872" y="1377104"/>
            <a:ext cx="445731" cy="215444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rIns="36000" rtlCol="0" anchor="ctr">
            <a:spAutoFit/>
          </a:bodyPr>
          <a:lstStyle/>
          <a:p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이벤트</a:t>
            </a: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C9681703-BB0A-7044-8FE3-7AE2FADE80C8}"/>
              </a:ext>
            </a:extLst>
          </p:cNvPr>
          <p:cNvSpPr/>
          <p:nvPr/>
        </p:nvSpPr>
        <p:spPr>
          <a:xfrm>
            <a:off x="564216" y="1985290"/>
            <a:ext cx="8510745" cy="4514570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8801C9C7-79EF-8CAF-B845-229E08EC86BC}"/>
              </a:ext>
            </a:extLst>
          </p:cNvPr>
          <p:cNvSpPr txBox="1"/>
          <p:nvPr/>
        </p:nvSpPr>
        <p:spPr>
          <a:xfrm>
            <a:off x="560972" y="1765657"/>
            <a:ext cx="1114655" cy="215444"/>
          </a:xfrm>
          <a:prstGeom prst="rect">
            <a:avLst/>
          </a:prstGeom>
          <a:noFill/>
        </p:spPr>
        <p:txBody>
          <a:bodyPr wrap="none" lIns="36000" rIns="36000" rtlCol="0">
            <a:spAutoFit/>
          </a:bodyPr>
          <a:lstStyle/>
          <a:p>
            <a:r>
              <a:rPr lang="en-US" altLang="ko-KR" sz="800" b="1" dirty="0"/>
              <a:t>* </a:t>
            </a:r>
            <a:r>
              <a:rPr lang="ko-KR" altLang="en-US" sz="800" b="1" dirty="0"/>
              <a:t>화재감시 보고서 상세</a:t>
            </a:r>
          </a:p>
        </p:txBody>
      </p:sp>
      <p:sp>
        <p:nvSpPr>
          <p:cNvPr id="71" name="사각형: 둥근 모서리 70">
            <a:extLst>
              <a:ext uri="{FF2B5EF4-FFF2-40B4-BE49-F238E27FC236}">
                <a16:creationId xmlns:a16="http://schemas.microsoft.com/office/drawing/2014/main" id="{DE753E50-117F-D988-9D08-00EFDCAC6E76}"/>
              </a:ext>
            </a:extLst>
          </p:cNvPr>
          <p:cNvSpPr/>
          <p:nvPr/>
        </p:nvSpPr>
        <p:spPr>
          <a:xfrm>
            <a:off x="8563426" y="1765945"/>
            <a:ext cx="504362" cy="189848"/>
          </a:xfrm>
          <a:prstGeom prst="roundRect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/>
              <a:t>다운로드</a:t>
            </a:r>
          </a:p>
        </p:txBody>
      </p:sp>
      <p:sp>
        <p:nvSpPr>
          <p:cNvPr id="72" name="사각형: 둥근 모서리 71">
            <a:extLst>
              <a:ext uri="{FF2B5EF4-FFF2-40B4-BE49-F238E27FC236}">
                <a16:creationId xmlns:a16="http://schemas.microsoft.com/office/drawing/2014/main" id="{1AF37FBD-5236-9CC0-A949-17B86B17DD07}"/>
              </a:ext>
            </a:extLst>
          </p:cNvPr>
          <p:cNvSpPr/>
          <p:nvPr/>
        </p:nvSpPr>
        <p:spPr>
          <a:xfrm>
            <a:off x="7981001" y="1765945"/>
            <a:ext cx="504362" cy="189848"/>
          </a:xfrm>
          <a:prstGeom prst="roundRect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/>
              <a:t>인쇄</a:t>
            </a:r>
          </a:p>
        </p:txBody>
      </p:sp>
      <p:pic>
        <p:nvPicPr>
          <p:cNvPr id="73" name="그림 72" descr="텍스트, 스크린샷, 야외이(가) 표시된 사진&#10;&#10;자동 생성된 설명">
            <a:extLst>
              <a:ext uri="{FF2B5EF4-FFF2-40B4-BE49-F238E27FC236}">
                <a16:creationId xmlns:a16="http://schemas.microsoft.com/office/drawing/2014/main" id="{6AD62DD8-F375-5039-92F8-C90CDE15A50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61" r="2656" b="3691"/>
          <a:stretch/>
        </p:blipFill>
        <p:spPr>
          <a:xfrm>
            <a:off x="801132" y="3746047"/>
            <a:ext cx="4130160" cy="2127592"/>
          </a:xfrm>
          <a:prstGeom prst="rect">
            <a:avLst/>
          </a:prstGeom>
        </p:spPr>
      </p:pic>
      <p:sp>
        <p:nvSpPr>
          <p:cNvPr id="75" name="직사각형 74">
            <a:extLst>
              <a:ext uri="{FF2B5EF4-FFF2-40B4-BE49-F238E27FC236}">
                <a16:creationId xmlns:a16="http://schemas.microsoft.com/office/drawing/2014/main" id="{08211A47-4DE9-E2A3-F021-3306577A7877}"/>
              </a:ext>
            </a:extLst>
          </p:cNvPr>
          <p:cNvSpPr/>
          <p:nvPr/>
        </p:nvSpPr>
        <p:spPr>
          <a:xfrm>
            <a:off x="732422" y="3382561"/>
            <a:ext cx="8144878" cy="2887408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125BC6FD-4D8C-A0B8-414A-8FCAF1A2D483}"/>
              </a:ext>
            </a:extLst>
          </p:cNvPr>
          <p:cNvSpPr txBox="1"/>
          <p:nvPr/>
        </p:nvSpPr>
        <p:spPr>
          <a:xfrm>
            <a:off x="879008" y="2325138"/>
            <a:ext cx="483072" cy="215444"/>
          </a:xfrm>
          <a:prstGeom prst="rect">
            <a:avLst/>
          </a:prstGeom>
          <a:noFill/>
        </p:spPr>
        <p:txBody>
          <a:bodyPr wrap="none" lIns="36000" rIns="36000" rtlCol="0">
            <a:spAutoFit/>
          </a:bodyPr>
          <a:lstStyle/>
          <a:p>
            <a:r>
              <a:rPr lang="ko-KR" altLang="en-US" sz="800" b="1" dirty="0"/>
              <a:t>교량명칭</a:t>
            </a: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3BA372C2-EFB1-67D5-068E-9A7C248D559B}"/>
              </a:ext>
            </a:extLst>
          </p:cNvPr>
          <p:cNvSpPr/>
          <p:nvPr/>
        </p:nvSpPr>
        <p:spPr>
          <a:xfrm>
            <a:off x="1515845" y="2325137"/>
            <a:ext cx="570696" cy="215444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rmAutofit/>
          </a:bodyPr>
          <a:lstStyle/>
          <a:p>
            <a:r>
              <a:rPr lang="ko-KR" altLang="en-US" sz="800">
                <a:solidFill>
                  <a:schemeClr val="tx1">
                    <a:lumMod val="50000"/>
                    <a:lumOff val="50000"/>
                  </a:schemeClr>
                </a:solidFill>
              </a:rPr>
              <a:t>대별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3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교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48EC8A11-A28B-5734-0AFE-3D7FD198158D}"/>
              </a:ext>
            </a:extLst>
          </p:cNvPr>
          <p:cNvSpPr txBox="1"/>
          <p:nvPr/>
        </p:nvSpPr>
        <p:spPr>
          <a:xfrm>
            <a:off x="879008" y="2523542"/>
            <a:ext cx="483072" cy="215444"/>
          </a:xfrm>
          <a:prstGeom prst="rect">
            <a:avLst/>
          </a:prstGeom>
          <a:noFill/>
        </p:spPr>
        <p:txBody>
          <a:bodyPr wrap="none" lIns="36000" rIns="36000" rtlCol="0">
            <a:spAutoFit/>
          </a:bodyPr>
          <a:lstStyle/>
          <a:p>
            <a:r>
              <a:rPr lang="ko-KR" altLang="en-US" sz="800" b="1" dirty="0"/>
              <a:t>구조명칭</a:t>
            </a: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2038F051-F313-B1FD-F079-C2BCCD49DC84}"/>
              </a:ext>
            </a:extLst>
          </p:cNvPr>
          <p:cNvSpPr/>
          <p:nvPr/>
        </p:nvSpPr>
        <p:spPr>
          <a:xfrm>
            <a:off x="1515845" y="2523541"/>
            <a:ext cx="1048460" cy="215444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rmAutofit/>
          </a:bodyPr>
          <a:lstStyle/>
          <a:p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철근 콘크리트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2F3071AE-78ED-1806-C8AE-70172A0AC450}"/>
              </a:ext>
            </a:extLst>
          </p:cNvPr>
          <p:cNvSpPr txBox="1"/>
          <p:nvPr/>
        </p:nvSpPr>
        <p:spPr>
          <a:xfrm>
            <a:off x="879008" y="2742972"/>
            <a:ext cx="277888" cy="215444"/>
          </a:xfrm>
          <a:prstGeom prst="rect">
            <a:avLst/>
          </a:prstGeom>
          <a:noFill/>
        </p:spPr>
        <p:txBody>
          <a:bodyPr wrap="none" lIns="36000" rIns="36000" rtlCol="0">
            <a:spAutoFit/>
          </a:bodyPr>
          <a:lstStyle/>
          <a:p>
            <a:r>
              <a:rPr lang="ko-KR" altLang="en-US" sz="800" b="1" dirty="0"/>
              <a:t>주소</a:t>
            </a: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09DD9FCC-763A-6EB6-8E7D-333B37497B47}"/>
              </a:ext>
            </a:extLst>
          </p:cNvPr>
          <p:cNvSpPr/>
          <p:nvPr/>
        </p:nvSpPr>
        <p:spPr>
          <a:xfrm>
            <a:off x="1515845" y="2742971"/>
            <a:ext cx="1048460" cy="215444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rmAutofit/>
          </a:bodyPr>
          <a:lstStyle/>
          <a:p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XX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도 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XX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시 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XX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동</a:t>
            </a: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5B25E6C4-B2F5-316E-7511-AAEDE71C744D}"/>
              </a:ext>
            </a:extLst>
          </p:cNvPr>
          <p:cNvSpPr/>
          <p:nvPr/>
        </p:nvSpPr>
        <p:spPr>
          <a:xfrm>
            <a:off x="650790" y="2114418"/>
            <a:ext cx="8331285" cy="982829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65AB0582-7455-776A-0BE7-9C3CE2ABBA2A}"/>
              </a:ext>
            </a:extLst>
          </p:cNvPr>
          <p:cNvSpPr/>
          <p:nvPr/>
        </p:nvSpPr>
        <p:spPr>
          <a:xfrm>
            <a:off x="735679" y="2248666"/>
            <a:ext cx="3947245" cy="700817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F842CA60-6E2D-531D-56E0-8CF4BB6D98B2}"/>
              </a:ext>
            </a:extLst>
          </p:cNvPr>
          <p:cNvSpPr/>
          <p:nvPr/>
        </p:nvSpPr>
        <p:spPr>
          <a:xfrm>
            <a:off x="4798642" y="2248666"/>
            <a:ext cx="4078658" cy="700817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6F56D1E8-E9E8-15F0-9FF2-F7282BBA1179}"/>
              </a:ext>
            </a:extLst>
          </p:cNvPr>
          <p:cNvSpPr txBox="1"/>
          <p:nvPr/>
        </p:nvSpPr>
        <p:spPr>
          <a:xfrm>
            <a:off x="4941971" y="2349807"/>
            <a:ext cx="385289" cy="215444"/>
          </a:xfrm>
          <a:prstGeom prst="rect">
            <a:avLst/>
          </a:prstGeom>
          <a:noFill/>
        </p:spPr>
        <p:txBody>
          <a:bodyPr wrap="none" lIns="36000" rIns="36000" rtlCol="0">
            <a:spAutoFit/>
          </a:bodyPr>
          <a:lstStyle/>
          <a:p>
            <a:r>
              <a:rPr lang="en-US" altLang="ko-KR" sz="800" b="1" dirty="0"/>
              <a:t>app Eui</a:t>
            </a:r>
            <a:endParaRPr lang="ko-KR" altLang="en-US" sz="800" b="1" dirty="0"/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5A5C04F7-1260-F7A1-AF2C-92445047D5A5}"/>
              </a:ext>
            </a:extLst>
          </p:cNvPr>
          <p:cNvSpPr/>
          <p:nvPr/>
        </p:nvSpPr>
        <p:spPr>
          <a:xfrm>
            <a:off x="5578808" y="2349806"/>
            <a:ext cx="570696" cy="215444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rmAutofit/>
          </a:bodyPr>
          <a:lstStyle/>
          <a:p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XXXXXXXX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00862416-2915-C7B9-CF5E-7C94800EF311}"/>
              </a:ext>
            </a:extLst>
          </p:cNvPr>
          <p:cNvSpPr txBox="1"/>
          <p:nvPr/>
        </p:nvSpPr>
        <p:spPr>
          <a:xfrm>
            <a:off x="806118" y="2133583"/>
            <a:ext cx="505514" cy="215444"/>
          </a:xfrm>
          <a:prstGeom prst="rect">
            <a:avLst/>
          </a:prstGeom>
          <a:solidFill>
            <a:schemeClr val="bg1"/>
          </a:solidFill>
        </p:spPr>
        <p:txBody>
          <a:bodyPr wrap="none" lIns="36000" rIns="36000" rtlCol="0">
            <a:spAutoFit/>
          </a:bodyPr>
          <a:lstStyle/>
          <a:p>
            <a:r>
              <a:rPr lang="ko-KR" altLang="en-US" sz="800" b="1" dirty="0"/>
              <a:t>교량 정보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7A5508A6-428F-F9DE-E586-4FD73CE3B8DB}"/>
              </a:ext>
            </a:extLst>
          </p:cNvPr>
          <p:cNvSpPr txBox="1"/>
          <p:nvPr/>
        </p:nvSpPr>
        <p:spPr>
          <a:xfrm>
            <a:off x="4941971" y="2541922"/>
            <a:ext cx="378877" cy="215444"/>
          </a:xfrm>
          <a:prstGeom prst="rect">
            <a:avLst/>
          </a:prstGeom>
          <a:noFill/>
        </p:spPr>
        <p:txBody>
          <a:bodyPr wrap="none" lIns="36000" rIns="36000" rtlCol="0">
            <a:spAutoFit/>
          </a:bodyPr>
          <a:lstStyle/>
          <a:p>
            <a:r>
              <a:rPr lang="en-US" altLang="ko-KR" sz="800" b="1" dirty="0"/>
              <a:t>dev Eui</a:t>
            </a:r>
            <a:endParaRPr lang="ko-KR" altLang="en-US" sz="800" b="1" dirty="0"/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FCAC2BEB-5EDF-29E0-39A9-7E0165CAE49B}"/>
              </a:ext>
            </a:extLst>
          </p:cNvPr>
          <p:cNvSpPr/>
          <p:nvPr/>
        </p:nvSpPr>
        <p:spPr>
          <a:xfrm>
            <a:off x="5578808" y="2541921"/>
            <a:ext cx="570696" cy="215444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rmAutofit/>
          </a:bodyPr>
          <a:lstStyle/>
          <a:p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XXXXXXXX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73A96FB9-7BE0-6D20-0048-EDDD3BB3A573}"/>
              </a:ext>
            </a:extLst>
          </p:cNvPr>
          <p:cNvSpPr txBox="1"/>
          <p:nvPr/>
        </p:nvSpPr>
        <p:spPr>
          <a:xfrm>
            <a:off x="4941971" y="2752902"/>
            <a:ext cx="380480" cy="215444"/>
          </a:xfrm>
          <a:prstGeom prst="rect">
            <a:avLst/>
          </a:prstGeom>
          <a:noFill/>
        </p:spPr>
        <p:txBody>
          <a:bodyPr wrap="none" lIns="36000" rIns="36000" rtlCol="0">
            <a:spAutoFit/>
          </a:bodyPr>
          <a:lstStyle/>
          <a:p>
            <a:r>
              <a:rPr lang="ko-KR" altLang="en-US" sz="800" b="1" dirty="0"/>
              <a:t>설치일</a:t>
            </a: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D73B2F40-04EE-A249-2CC3-E7EB5D063891}"/>
              </a:ext>
            </a:extLst>
          </p:cNvPr>
          <p:cNvSpPr/>
          <p:nvPr/>
        </p:nvSpPr>
        <p:spPr>
          <a:xfrm>
            <a:off x="5578808" y="2752901"/>
            <a:ext cx="570696" cy="215444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rmAutofit/>
          </a:bodyPr>
          <a:lstStyle/>
          <a:p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XXXXXXXX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696110AE-E74C-6C63-DDBA-3B17BC419074}"/>
              </a:ext>
            </a:extLst>
          </p:cNvPr>
          <p:cNvSpPr txBox="1"/>
          <p:nvPr/>
        </p:nvSpPr>
        <p:spPr>
          <a:xfrm>
            <a:off x="4869081" y="2124634"/>
            <a:ext cx="503911" cy="215444"/>
          </a:xfrm>
          <a:prstGeom prst="rect">
            <a:avLst/>
          </a:prstGeom>
          <a:solidFill>
            <a:schemeClr val="bg1"/>
          </a:solidFill>
        </p:spPr>
        <p:txBody>
          <a:bodyPr wrap="none" lIns="36000" rIns="36000" rtlCol="0">
            <a:spAutoFit/>
          </a:bodyPr>
          <a:lstStyle/>
          <a:p>
            <a:r>
              <a:rPr lang="en-US" altLang="ko-KR" sz="800" b="1" dirty="0"/>
              <a:t>Edge</a:t>
            </a:r>
            <a:r>
              <a:rPr lang="ko-KR" altLang="en-US" sz="800" b="1" dirty="0"/>
              <a:t> 정보</a:t>
            </a: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4BF7B5BD-C7B9-49D6-2185-640CC7956F11}"/>
              </a:ext>
            </a:extLst>
          </p:cNvPr>
          <p:cNvSpPr/>
          <p:nvPr/>
        </p:nvSpPr>
        <p:spPr>
          <a:xfrm>
            <a:off x="650790" y="3239398"/>
            <a:ext cx="8331285" cy="3161402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9D515CD6-53E9-60FA-BBE7-320E221F1890}"/>
              </a:ext>
            </a:extLst>
          </p:cNvPr>
          <p:cNvSpPr txBox="1"/>
          <p:nvPr/>
        </p:nvSpPr>
        <p:spPr>
          <a:xfrm>
            <a:off x="806118" y="3156723"/>
            <a:ext cx="505514" cy="215444"/>
          </a:xfrm>
          <a:prstGeom prst="rect">
            <a:avLst/>
          </a:prstGeom>
          <a:solidFill>
            <a:schemeClr val="bg1"/>
          </a:solidFill>
        </p:spPr>
        <p:txBody>
          <a:bodyPr wrap="none" lIns="36000" rIns="36000" rtlCol="0">
            <a:spAutoFit/>
          </a:bodyPr>
          <a:lstStyle/>
          <a:p>
            <a:r>
              <a:rPr lang="ko-KR" altLang="en-US" sz="800" b="1" dirty="0"/>
              <a:t>화재 정보</a:t>
            </a: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6E668E14-8142-6619-11D0-E964F9F14455}"/>
              </a:ext>
            </a:extLst>
          </p:cNvPr>
          <p:cNvSpPr/>
          <p:nvPr/>
        </p:nvSpPr>
        <p:spPr>
          <a:xfrm>
            <a:off x="5017866" y="3746047"/>
            <a:ext cx="3740601" cy="2127592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02" name="표 101">
            <a:extLst>
              <a:ext uri="{FF2B5EF4-FFF2-40B4-BE49-F238E27FC236}">
                <a16:creationId xmlns:a16="http://schemas.microsoft.com/office/drawing/2014/main" id="{F1B14D10-FDED-9765-1F03-745F4D0AD5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6499898"/>
              </p:ext>
            </p:extLst>
          </p:nvPr>
        </p:nvGraphicFramePr>
        <p:xfrm>
          <a:off x="5095621" y="4016502"/>
          <a:ext cx="3389742" cy="822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87160">
                  <a:extLst>
                    <a:ext uri="{9D8B030D-6E8A-4147-A177-3AD203B41FA5}">
                      <a16:colId xmlns:a16="http://schemas.microsoft.com/office/drawing/2014/main" val="2074917678"/>
                    </a:ext>
                  </a:extLst>
                </a:gridCol>
                <a:gridCol w="340810">
                  <a:extLst>
                    <a:ext uri="{9D8B030D-6E8A-4147-A177-3AD203B41FA5}">
                      <a16:colId xmlns:a16="http://schemas.microsoft.com/office/drawing/2014/main" val="3012031100"/>
                    </a:ext>
                  </a:extLst>
                </a:gridCol>
                <a:gridCol w="446567">
                  <a:extLst>
                    <a:ext uri="{9D8B030D-6E8A-4147-A177-3AD203B41FA5}">
                      <a16:colId xmlns:a16="http://schemas.microsoft.com/office/drawing/2014/main" val="2952120876"/>
                    </a:ext>
                  </a:extLst>
                </a:gridCol>
                <a:gridCol w="812084">
                  <a:extLst>
                    <a:ext uri="{9D8B030D-6E8A-4147-A177-3AD203B41FA5}">
                      <a16:colId xmlns:a16="http://schemas.microsoft.com/office/drawing/2014/main" val="2899636518"/>
                    </a:ext>
                  </a:extLst>
                </a:gridCol>
                <a:gridCol w="598117">
                  <a:extLst>
                    <a:ext uri="{9D8B030D-6E8A-4147-A177-3AD203B41FA5}">
                      <a16:colId xmlns:a16="http://schemas.microsoft.com/office/drawing/2014/main" val="1846656895"/>
                    </a:ext>
                  </a:extLst>
                </a:gridCol>
                <a:gridCol w="405004">
                  <a:extLst>
                    <a:ext uri="{9D8B030D-6E8A-4147-A177-3AD203B41FA5}">
                      <a16:colId xmlns:a16="http://schemas.microsoft.com/office/drawing/2014/main" val="59866698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/>
                        <a:t>일시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/>
                        <a:t>위치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/>
                        <a:t>수준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/>
                        <a:t>영역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/>
                        <a:t>Confidence</a:t>
                      </a:r>
                    </a:p>
                    <a:p>
                      <a:pPr algn="ctr" latinLnBrk="1"/>
                      <a:r>
                        <a:rPr lang="en-US" altLang="ko-KR" sz="600" dirty="0"/>
                        <a:t>(%)</a:t>
                      </a:r>
                      <a:endParaRPr lang="ko-KR" altLang="en-US" sz="6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/>
                        <a:t>STD</a:t>
                      </a:r>
                      <a:endParaRPr lang="ko-KR" altLang="en-US" sz="6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34004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/>
                        <a:t>24/01/01 11:43:53</a:t>
                      </a:r>
                      <a:endParaRPr lang="ko-KR" altLang="en-US" sz="6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/>
                        <a:t>01</a:t>
                      </a:r>
                      <a:endParaRPr lang="ko-KR" altLang="en-US" sz="6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/>
                        <a:t>경계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err="1"/>
                        <a:t>X,Y,Width,Height</a:t>
                      </a:r>
                      <a:endParaRPr lang="ko-KR" altLang="en-US" sz="6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210144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/>
                        <a:t>02</a:t>
                      </a:r>
                      <a:endParaRPr lang="ko-KR" altLang="en-US" sz="6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/>
                        <a:t>발생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43941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/>
                        <a:t>03</a:t>
                      </a:r>
                      <a:endParaRPr lang="ko-KR" altLang="en-US" sz="6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/>
                        <a:t>경계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26165874"/>
                  </a:ext>
                </a:extLst>
              </a:tr>
            </a:tbl>
          </a:graphicData>
        </a:graphic>
      </p:graphicFrame>
      <p:sp>
        <p:nvSpPr>
          <p:cNvPr id="103" name="TextBox 102">
            <a:extLst>
              <a:ext uri="{FF2B5EF4-FFF2-40B4-BE49-F238E27FC236}">
                <a16:creationId xmlns:a16="http://schemas.microsoft.com/office/drawing/2014/main" id="{08EA098E-3B7B-01B1-75D3-C72BFE649280}"/>
              </a:ext>
            </a:extLst>
          </p:cNvPr>
          <p:cNvSpPr txBox="1"/>
          <p:nvPr/>
        </p:nvSpPr>
        <p:spPr>
          <a:xfrm>
            <a:off x="826781" y="3454848"/>
            <a:ext cx="483072" cy="215444"/>
          </a:xfrm>
          <a:prstGeom prst="rect">
            <a:avLst/>
          </a:prstGeom>
          <a:noFill/>
        </p:spPr>
        <p:txBody>
          <a:bodyPr wrap="none" lIns="36000" rIns="36000" rtlCol="0">
            <a:spAutoFit/>
          </a:bodyPr>
          <a:lstStyle/>
          <a:p>
            <a:r>
              <a:rPr lang="ko-KR" altLang="en-US" sz="800" b="1" dirty="0"/>
              <a:t>검출시간</a:t>
            </a: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B17516B0-05BA-A121-9EF7-B0DA077BC958}"/>
              </a:ext>
            </a:extLst>
          </p:cNvPr>
          <p:cNvSpPr/>
          <p:nvPr/>
        </p:nvSpPr>
        <p:spPr>
          <a:xfrm>
            <a:off x="1463618" y="3454847"/>
            <a:ext cx="570696" cy="215444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rmAutofit/>
          </a:bodyPr>
          <a:lstStyle/>
          <a:p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XXXXXXXX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F5CA7D0C-734D-8209-021A-80F688857A24}"/>
              </a:ext>
            </a:extLst>
          </p:cNvPr>
          <p:cNvSpPr txBox="1"/>
          <p:nvPr/>
        </p:nvSpPr>
        <p:spPr>
          <a:xfrm>
            <a:off x="2519483" y="3454848"/>
            <a:ext cx="483072" cy="215444"/>
          </a:xfrm>
          <a:prstGeom prst="rect">
            <a:avLst/>
          </a:prstGeom>
          <a:noFill/>
        </p:spPr>
        <p:txBody>
          <a:bodyPr wrap="none" lIns="36000" rIns="36000" rtlCol="0">
            <a:spAutoFit/>
          </a:bodyPr>
          <a:lstStyle/>
          <a:p>
            <a:r>
              <a:rPr lang="ko-KR" altLang="en-US" sz="800" b="1" dirty="0"/>
              <a:t>수신시간</a:t>
            </a: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52254BB8-4826-4605-B7CE-20F94659EFB7}"/>
              </a:ext>
            </a:extLst>
          </p:cNvPr>
          <p:cNvSpPr/>
          <p:nvPr/>
        </p:nvSpPr>
        <p:spPr>
          <a:xfrm>
            <a:off x="3156320" y="3454847"/>
            <a:ext cx="570696" cy="215444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rmAutofit/>
          </a:bodyPr>
          <a:lstStyle/>
          <a:p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XXXXXXXX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7DCB2490-A878-21D1-A739-3E51602A3728}"/>
              </a:ext>
            </a:extLst>
          </p:cNvPr>
          <p:cNvSpPr txBox="1"/>
          <p:nvPr/>
        </p:nvSpPr>
        <p:spPr>
          <a:xfrm>
            <a:off x="4690423" y="3454848"/>
            <a:ext cx="733140" cy="215444"/>
          </a:xfrm>
          <a:prstGeom prst="rect">
            <a:avLst/>
          </a:prstGeom>
          <a:noFill/>
        </p:spPr>
        <p:txBody>
          <a:bodyPr wrap="none" lIns="36000" rIns="36000" rtlCol="0">
            <a:spAutoFit/>
          </a:bodyPr>
          <a:lstStyle/>
          <a:p>
            <a:r>
              <a:rPr lang="ko-KR" altLang="en-US" sz="800" b="1" dirty="0"/>
              <a:t>금일 경계 건수</a:t>
            </a: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8ED16284-1B25-5258-E380-C0EBD10A75AE}"/>
              </a:ext>
            </a:extLst>
          </p:cNvPr>
          <p:cNvSpPr/>
          <p:nvPr/>
        </p:nvSpPr>
        <p:spPr>
          <a:xfrm>
            <a:off x="5513456" y="3454847"/>
            <a:ext cx="570696" cy="215444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rmAutofit/>
          </a:bodyPr>
          <a:lstStyle/>
          <a:p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XXXXXXXX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E255BF57-7897-C030-7B5C-5D82489AD144}"/>
              </a:ext>
            </a:extLst>
          </p:cNvPr>
          <p:cNvSpPr txBox="1"/>
          <p:nvPr/>
        </p:nvSpPr>
        <p:spPr>
          <a:xfrm>
            <a:off x="6519533" y="3454848"/>
            <a:ext cx="733140" cy="215444"/>
          </a:xfrm>
          <a:prstGeom prst="rect">
            <a:avLst/>
          </a:prstGeom>
          <a:noFill/>
        </p:spPr>
        <p:txBody>
          <a:bodyPr wrap="none" lIns="36000" rIns="36000" rtlCol="0">
            <a:spAutoFit/>
          </a:bodyPr>
          <a:lstStyle/>
          <a:p>
            <a:r>
              <a:rPr lang="ko-KR" altLang="en-US" sz="800" b="1" dirty="0"/>
              <a:t>금일 발생 건수</a:t>
            </a: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E6E79181-3747-CBB9-56E5-FB098C78DD19}"/>
              </a:ext>
            </a:extLst>
          </p:cNvPr>
          <p:cNvSpPr/>
          <p:nvPr/>
        </p:nvSpPr>
        <p:spPr>
          <a:xfrm>
            <a:off x="7342566" y="3454847"/>
            <a:ext cx="570696" cy="215444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rmAutofit/>
          </a:bodyPr>
          <a:lstStyle/>
          <a:p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XXXXXXXX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AE52370E-5701-84C2-C692-590E42EEFFC4}"/>
              </a:ext>
            </a:extLst>
          </p:cNvPr>
          <p:cNvSpPr txBox="1"/>
          <p:nvPr/>
        </p:nvSpPr>
        <p:spPr>
          <a:xfrm>
            <a:off x="5063570" y="3790664"/>
            <a:ext cx="505514" cy="215444"/>
          </a:xfrm>
          <a:prstGeom prst="rect">
            <a:avLst/>
          </a:prstGeom>
          <a:noFill/>
        </p:spPr>
        <p:txBody>
          <a:bodyPr wrap="none" lIns="36000" rIns="36000" rtlCol="0">
            <a:spAutoFit/>
          </a:bodyPr>
          <a:lstStyle/>
          <a:p>
            <a:r>
              <a:rPr lang="ko-KR" altLang="en-US" sz="800" b="1" dirty="0"/>
              <a:t>검출 목록</a:t>
            </a:r>
          </a:p>
        </p:txBody>
      </p:sp>
      <p:grpSp>
        <p:nvGrpSpPr>
          <p:cNvPr id="112" name="그룹 111">
            <a:extLst>
              <a:ext uri="{FF2B5EF4-FFF2-40B4-BE49-F238E27FC236}">
                <a16:creationId xmlns:a16="http://schemas.microsoft.com/office/drawing/2014/main" id="{2602D073-E85F-26BF-C045-F4E215D42957}"/>
              </a:ext>
            </a:extLst>
          </p:cNvPr>
          <p:cNvGrpSpPr/>
          <p:nvPr/>
        </p:nvGrpSpPr>
        <p:grpSpPr>
          <a:xfrm>
            <a:off x="8549459" y="4776041"/>
            <a:ext cx="41784" cy="37048"/>
            <a:chOff x="7395066" y="3990095"/>
            <a:chExt cx="41784" cy="37048"/>
          </a:xfrm>
        </p:grpSpPr>
        <p:cxnSp>
          <p:nvCxnSpPr>
            <p:cNvPr id="113" name="직선 연결선 112">
              <a:extLst>
                <a:ext uri="{FF2B5EF4-FFF2-40B4-BE49-F238E27FC236}">
                  <a16:creationId xmlns:a16="http://schemas.microsoft.com/office/drawing/2014/main" id="{40EC1E8A-8BEF-4818-A908-244D4D41209F}"/>
                </a:ext>
              </a:extLst>
            </p:cNvPr>
            <p:cNvCxnSpPr>
              <a:cxnSpLocks/>
            </p:cNvCxnSpPr>
            <p:nvPr/>
          </p:nvCxnSpPr>
          <p:spPr>
            <a:xfrm>
              <a:off x="7395066" y="3990095"/>
              <a:ext cx="20892" cy="37048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연결선 113">
              <a:extLst>
                <a:ext uri="{FF2B5EF4-FFF2-40B4-BE49-F238E27FC236}">
                  <a16:creationId xmlns:a16="http://schemas.microsoft.com/office/drawing/2014/main" id="{C5332E5B-FB3E-8FE8-16DA-8FEB9763623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15958" y="3990095"/>
              <a:ext cx="20892" cy="37048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83AE50A4-5CAE-1BB9-A4B2-5FF99BE45E2C}"/>
              </a:ext>
            </a:extLst>
          </p:cNvPr>
          <p:cNvGrpSpPr/>
          <p:nvPr/>
        </p:nvGrpSpPr>
        <p:grpSpPr>
          <a:xfrm flipV="1">
            <a:off x="8549459" y="4038564"/>
            <a:ext cx="41784" cy="37048"/>
            <a:chOff x="7395066" y="3990095"/>
            <a:chExt cx="41784" cy="37048"/>
          </a:xfrm>
        </p:grpSpPr>
        <p:cxnSp>
          <p:nvCxnSpPr>
            <p:cNvPr id="116" name="직선 연결선 115">
              <a:extLst>
                <a:ext uri="{FF2B5EF4-FFF2-40B4-BE49-F238E27FC236}">
                  <a16:creationId xmlns:a16="http://schemas.microsoft.com/office/drawing/2014/main" id="{BA2FBD5A-E082-278D-D409-B50E7F7CBD57}"/>
                </a:ext>
              </a:extLst>
            </p:cNvPr>
            <p:cNvCxnSpPr>
              <a:cxnSpLocks/>
            </p:cNvCxnSpPr>
            <p:nvPr/>
          </p:nvCxnSpPr>
          <p:spPr>
            <a:xfrm>
              <a:off x="7395066" y="3990095"/>
              <a:ext cx="20892" cy="37048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 116">
              <a:extLst>
                <a:ext uri="{FF2B5EF4-FFF2-40B4-BE49-F238E27FC236}">
                  <a16:creationId xmlns:a16="http://schemas.microsoft.com/office/drawing/2014/main" id="{6EF65850-3914-E69F-61F2-0009AEB38C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15958" y="3990095"/>
              <a:ext cx="20892" cy="37048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9A08663D-72AE-AE31-02E1-1AE86EAB719F}"/>
              </a:ext>
            </a:extLst>
          </p:cNvPr>
          <p:cNvSpPr/>
          <p:nvPr/>
        </p:nvSpPr>
        <p:spPr>
          <a:xfrm>
            <a:off x="8486248" y="4013805"/>
            <a:ext cx="168205" cy="822960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8CFA31A1-3EF4-F98B-85E2-00E43FC090A3}"/>
              </a:ext>
            </a:extLst>
          </p:cNvPr>
          <p:cNvSpPr/>
          <p:nvPr/>
        </p:nvSpPr>
        <p:spPr>
          <a:xfrm>
            <a:off x="8503899" y="4142181"/>
            <a:ext cx="132902" cy="54253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0" name="타원 119">
            <a:extLst>
              <a:ext uri="{FF2B5EF4-FFF2-40B4-BE49-F238E27FC236}">
                <a16:creationId xmlns:a16="http://schemas.microsoft.com/office/drawing/2014/main" id="{BC3726CC-F3A0-56BF-48ED-CD5D2828967B}"/>
              </a:ext>
            </a:extLst>
          </p:cNvPr>
          <p:cNvSpPr/>
          <p:nvPr/>
        </p:nvSpPr>
        <p:spPr>
          <a:xfrm>
            <a:off x="771292" y="3656442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600" dirty="0"/>
              <a:t>9</a:t>
            </a:r>
            <a:endParaRPr lang="ko-KR" altLang="en-US" sz="600" dirty="0"/>
          </a:p>
        </p:txBody>
      </p:sp>
      <p:sp>
        <p:nvSpPr>
          <p:cNvPr id="121" name="타원 120">
            <a:extLst>
              <a:ext uri="{FF2B5EF4-FFF2-40B4-BE49-F238E27FC236}">
                <a16:creationId xmlns:a16="http://schemas.microsoft.com/office/drawing/2014/main" id="{B808BE14-3132-C4F0-39AE-916409B83221}"/>
              </a:ext>
            </a:extLst>
          </p:cNvPr>
          <p:cNvSpPr/>
          <p:nvPr/>
        </p:nvSpPr>
        <p:spPr>
          <a:xfrm>
            <a:off x="5559328" y="3892499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600" dirty="0"/>
              <a:t>10</a:t>
            </a:r>
            <a:endParaRPr lang="ko-KR" altLang="en-US" sz="600" dirty="0"/>
          </a:p>
        </p:txBody>
      </p:sp>
    </p:spTree>
    <p:extLst>
      <p:ext uri="{BB962C8B-B14F-4D97-AF65-F5344CB8AC3E}">
        <p14:creationId xmlns:p14="http://schemas.microsoft.com/office/powerpoint/2010/main" val="12531104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1" name="그림 1080" descr="차량, 교통, 육상 차량, 트럭이(가) 표시된 사진&#10;&#10;자동 생성된 설명">
            <a:extLst>
              <a:ext uri="{FF2B5EF4-FFF2-40B4-BE49-F238E27FC236}">
                <a16:creationId xmlns:a16="http://schemas.microsoft.com/office/drawing/2014/main" id="{04D9D2C9-10FC-FA6D-87D7-7BE7D5852E9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15" r="43654" b="15442"/>
          <a:stretch/>
        </p:blipFill>
        <p:spPr>
          <a:xfrm>
            <a:off x="1615213" y="4978849"/>
            <a:ext cx="417796" cy="304692"/>
          </a:xfrm>
          <a:prstGeom prst="rect">
            <a:avLst/>
          </a:prstGeom>
        </p:spPr>
      </p:pic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30D9A9E-EEE4-24E2-6CED-2CD7F2D40F3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F-0204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2C875A6-0364-F679-5F31-A792AA2DCA4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시스템 운영 </a:t>
            </a:r>
            <a:r>
              <a:rPr lang="en-US" altLang="ko-KR" dirty="0"/>
              <a:t>– </a:t>
            </a:r>
            <a:r>
              <a:rPr lang="ko-KR" altLang="en-US" dirty="0"/>
              <a:t>유지관리</a:t>
            </a:r>
            <a:r>
              <a:rPr lang="en-US" altLang="ko-KR" dirty="0"/>
              <a:t>-</a:t>
            </a:r>
            <a:r>
              <a:rPr lang="ko-KR" altLang="en-US" dirty="0"/>
              <a:t>정기</a:t>
            </a:r>
            <a:r>
              <a:rPr lang="en-US" altLang="ko-KR" dirty="0"/>
              <a:t>/</a:t>
            </a:r>
            <a:r>
              <a:rPr lang="ko-KR" altLang="en-US" dirty="0"/>
              <a:t>이벤트 보고서 충돌 상세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26A538F-49F9-CF04-E6F7-A58832EB402A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FDFA8952-F175-493D-BFB3-D0B694125C1F}" type="datetime1">
              <a:rPr lang="ko-KR" altLang="en-US" smtClean="0"/>
              <a:t>2024-02-08</a:t>
            </a:fld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6467A06-04F7-44CA-7BB8-AA2E7C46F918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5A26B1E4-BEAB-4090-A65B-CA4C38B8663B}" type="slidenum">
              <a:rPr lang="ko-KR" altLang="en-US" smtClean="0"/>
              <a:pPr/>
              <a:t>16</a:t>
            </a:fld>
            <a:endParaRPr lang="ko-KR" altLang="en-US"/>
          </a:p>
        </p:txBody>
      </p:sp>
      <p:graphicFrame>
        <p:nvGraphicFramePr>
          <p:cNvPr id="6" name="표 15">
            <a:extLst>
              <a:ext uri="{FF2B5EF4-FFF2-40B4-BE49-F238E27FC236}">
                <a16:creationId xmlns:a16="http://schemas.microsoft.com/office/drawing/2014/main" id="{48BCC4B0-DCE7-3607-ED12-F81E7D5E74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178029"/>
              </p:ext>
            </p:extLst>
          </p:nvPr>
        </p:nvGraphicFramePr>
        <p:xfrm>
          <a:off x="9463530" y="533911"/>
          <a:ext cx="2404668" cy="370704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59611">
                  <a:extLst>
                    <a:ext uri="{9D8B030D-6E8A-4147-A177-3AD203B41FA5}">
                      <a16:colId xmlns:a16="http://schemas.microsoft.com/office/drawing/2014/main" val="3039601291"/>
                    </a:ext>
                  </a:extLst>
                </a:gridCol>
                <a:gridCol w="2145057">
                  <a:extLst>
                    <a:ext uri="{9D8B030D-6E8A-4147-A177-3AD203B41FA5}">
                      <a16:colId xmlns:a16="http://schemas.microsoft.com/office/drawing/2014/main" val="2260216540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설명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65748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02681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03239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83178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07110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71228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67147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305426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89713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13632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21662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85712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87587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93663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5062095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790779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70199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442463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41873757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CCDDE56E-99E6-BEF4-F7A4-B0BFFACE27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4862669"/>
              </p:ext>
            </p:extLst>
          </p:nvPr>
        </p:nvGraphicFramePr>
        <p:xfrm>
          <a:off x="9463530" y="4332107"/>
          <a:ext cx="2404668" cy="234696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59611">
                  <a:extLst>
                    <a:ext uri="{9D8B030D-6E8A-4147-A177-3AD203B41FA5}">
                      <a16:colId xmlns:a16="http://schemas.microsoft.com/office/drawing/2014/main" val="3039601291"/>
                    </a:ext>
                  </a:extLst>
                </a:gridCol>
                <a:gridCol w="2145057">
                  <a:extLst>
                    <a:ext uri="{9D8B030D-6E8A-4147-A177-3AD203B41FA5}">
                      <a16:colId xmlns:a16="http://schemas.microsoft.com/office/drawing/2014/main" val="2260216540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비고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65748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02681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03239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83178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07110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71228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67147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819443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53458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911241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3896292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EF8603CD-CB07-C29A-B6BF-FC26B2CB3884}"/>
              </a:ext>
            </a:extLst>
          </p:cNvPr>
          <p:cNvSpPr>
            <a:spLocks/>
          </p:cNvSpPr>
          <p:nvPr/>
        </p:nvSpPr>
        <p:spPr>
          <a:xfrm>
            <a:off x="424607" y="830464"/>
            <a:ext cx="8779849" cy="5774376"/>
          </a:xfrm>
          <a:prstGeom prst="rect">
            <a:avLst/>
          </a:prstGeom>
          <a:noFill/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78BE703-9FE0-0DA5-0160-31FF1C9A4D50}"/>
              </a:ext>
            </a:extLst>
          </p:cNvPr>
          <p:cNvSpPr>
            <a:spLocks/>
          </p:cNvSpPr>
          <p:nvPr/>
        </p:nvSpPr>
        <p:spPr>
          <a:xfrm>
            <a:off x="424607" y="638664"/>
            <a:ext cx="8779849" cy="191801"/>
          </a:xfrm>
          <a:prstGeom prst="rect">
            <a:avLst/>
          </a:prstGeom>
          <a:solidFill>
            <a:srgbClr val="FFFFFF">
              <a:alpha val="30196"/>
            </a:srgbClr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F2D627D-6C95-6162-1C09-EA8FB23F032E}"/>
              </a:ext>
            </a:extLst>
          </p:cNvPr>
          <p:cNvSpPr txBox="1">
            <a:spLocks/>
          </p:cNvSpPr>
          <p:nvPr/>
        </p:nvSpPr>
        <p:spPr>
          <a:xfrm>
            <a:off x="501589" y="693045"/>
            <a:ext cx="230832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 err="1"/>
              <a:t>로고부</a:t>
            </a:r>
            <a:endParaRPr lang="ko-KR" altLang="en-US" sz="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8387AFD-9C34-096B-6231-5DFD5AB5D87B}"/>
              </a:ext>
            </a:extLst>
          </p:cNvPr>
          <p:cNvSpPr txBox="1">
            <a:spLocks/>
          </p:cNvSpPr>
          <p:nvPr/>
        </p:nvSpPr>
        <p:spPr>
          <a:xfrm>
            <a:off x="8301606" y="681601"/>
            <a:ext cx="307777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 err="1"/>
              <a:t>알림배지</a:t>
            </a:r>
            <a:endParaRPr lang="ko-KR" altLang="en-US" sz="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3478084-328B-058B-5449-3D618AFF7008}"/>
              </a:ext>
            </a:extLst>
          </p:cNvPr>
          <p:cNvSpPr txBox="1">
            <a:spLocks/>
          </p:cNvSpPr>
          <p:nvPr/>
        </p:nvSpPr>
        <p:spPr>
          <a:xfrm>
            <a:off x="8672608" y="681601"/>
            <a:ext cx="402354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/>
              <a:t>로그인 정보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FA1D9AC-3670-8304-0E3B-802FDFF903C8}"/>
              </a:ext>
            </a:extLst>
          </p:cNvPr>
          <p:cNvSpPr txBox="1">
            <a:spLocks/>
          </p:cNvSpPr>
          <p:nvPr/>
        </p:nvSpPr>
        <p:spPr>
          <a:xfrm>
            <a:off x="3112840" y="697271"/>
            <a:ext cx="307777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/>
              <a:t>종합현황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263BAF2-5D91-DA46-EB1C-265B361756C4}"/>
              </a:ext>
            </a:extLst>
          </p:cNvPr>
          <p:cNvSpPr txBox="1">
            <a:spLocks/>
          </p:cNvSpPr>
          <p:nvPr/>
        </p:nvSpPr>
        <p:spPr>
          <a:xfrm>
            <a:off x="3679691" y="697271"/>
            <a:ext cx="402354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>
                <a:solidFill>
                  <a:srgbClr val="FF0000"/>
                </a:solidFill>
              </a:rPr>
              <a:t>시스템 운영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DD566CB-2D9D-6C57-24D3-05EF2229CF39}"/>
              </a:ext>
            </a:extLst>
          </p:cNvPr>
          <p:cNvSpPr txBox="1">
            <a:spLocks/>
          </p:cNvSpPr>
          <p:nvPr/>
        </p:nvSpPr>
        <p:spPr>
          <a:xfrm>
            <a:off x="4298806" y="697271"/>
            <a:ext cx="402354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/>
              <a:t>데이터 관리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0797CC3-C171-EB3D-A6B3-A816810B44F2}"/>
              </a:ext>
            </a:extLst>
          </p:cNvPr>
          <p:cNvSpPr txBox="1">
            <a:spLocks/>
          </p:cNvSpPr>
          <p:nvPr/>
        </p:nvSpPr>
        <p:spPr>
          <a:xfrm>
            <a:off x="4918864" y="697271"/>
            <a:ext cx="402354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/>
              <a:t>시스템 관리</a:t>
            </a: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4C1DAD5B-6699-784F-0C93-20EDD8E29555}"/>
              </a:ext>
            </a:extLst>
          </p:cNvPr>
          <p:cNvSpPr/>
          <p:nvPr/>
        </p:nvSpPr>
        <p:spPr>
          <a:xfrm>
            <a:off x="2929870" y="588031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600" dirty="0"/>
              <a:t>2</a:t>
            </a:r>
            <a:endParaRPr lang="ko-KR" altLang="en-US" sz="600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4CCC4414-6C85-5D5F-D2CF-ABA4291660B9}"/>
              </a:ext>
            </a:extLst>
          </p:cNvPr>
          <p:cNvSpPr/>
          <p:nvPr/>
        </p:nvSpPr>
        <p:spPr>
          <a:xfrm>
            <a:off x="8137456" y="588031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600" dirty="0"/>
              <a:t>3</a:t>
            </a:r>
            <a:endParaRPr lang="ko-KR" altLang="en-US" sz="6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715A7546-5FE9-623F-8DB8-B426061F775B}"/>
              </a:ext>
            </a:extLst>
          </p:cNvPr>
          <p:cNvSpPr/>
          <p:nvPr/>
        </p:nvSpPr>
        <p:spPr>
          <a:xfrm>
            <a:off x="8583445" y="588031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600" dirty="0"/>
              <a:t>4</a:t>
            </a:r>
            <a:endParaRPr lang="ko-KR" altLang="en-US" sz="600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59466AF5-5C06-41C8-2303-F102F5F41F6D}"/>
              </a:ext>
            </a:extLst>
          </p:cNvPr>
          <p:cNvSpPr/>
          <p:nvPr/>
        </p:nvSpPr>
        <p:spPr>
          <a:xfrm>
            <a:off x="337096" y="580387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600" dirty="0"/>
              <a:t>1</a:t>
            </a:r>
            <a:endParaRPr lang="ko-KR" altLang="en-US" sz="600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1B37373-2AE6-0032-421D-A8A14BF0D2BC}"/>
              </a:ext>
            </a:extLst>
          </p:cNvPr>
          <p:cNvSpPr/>
          <p:nvPr/>
        </p:nvSpPr>
        <p:spPr>
          <a:xfrm>
            <a:off x="564216" y="984361"/>
            <a:ext cx="8510745" cy="702804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4B3A045-EAD5-4154-80D4-F61E4C5A72D9}"/>
              </a:ext>
            </a:extLst>
          </p:cNvPr>
          <p:cNvSpPr/>
          <p:nvPr/>
        </p:nvSpPr>
        <p:spPr>
          <a:xfrm>
            <a:off x="1139958" y="1098395"/>
            <a:ext cx="992373" cy="205563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본사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본부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EA0B212-DCD1-A21F-9535-7FEC220D4C88}"/>
              </a:ext>
            </a:extLst>
          </p:cNvPr>
          <p:cNvSpPr txBox="1"/>
          <p:nvPr/>
        </p:nvSpPr>
        <p:spPr>
          <a:xfrm>
            <a:off x="650790" y="1108278"/>
            <a:ext cx="483072" cy="215444"/>
          </a:xfrm>
          <a:prstGeom prst="rect">
            <a:avLst/>
          </a:prstGeom>
          <a:noFill/>
        </p:spPr>
        <p:txBody>
          <a:bodyPr wrap="none" lIns="36000" rIns="36000" rtlCol="0">
            <a:spAutoFit/>
          </a:bodyPr>
          <a:lstStyle/>
          <a:p>
            <a:r>
              <a:rPr lang="ko-KR" altLang="en-US" sz="800" b="1" dirty="0"/>
              <a:t>관리부서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A53DCA9-6568-47CF-7943-2E6FD1F74A56}"/>
              </a:ext>
            </a:extLst>
          </p:cNvPr>
          <p:cNvSpPr/>
          <p:nvPr/>
        </p:nvSpPr>
        <p:spPr>
          <a:xfrm>
            <a:off x="3944844" y="1098395"/>
            <a:ext cx="1972897" cy="205563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서해안고속도로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BC74900-E008-EE68-73D4-4824A827F8AB}"/>
              </a:ext>
            </a:extLst>
          </p:cNvPr>
          <p:cNvSpPr txBox="1"/>
          <p:nvPr/>
        </p:nvSpPr>
        <p:spPr>
          <a:xfrm>
            <a:off x="3379241" y="1108278"/>
            <a:ext cx="483072" cy="215444"/>
          </a:xfrm>
          <a:prstGeom prst="rect">
            <a:avLst/>
          </a:prstGeom>
          <a:noFill/>
        </p:spPr>
        <p:txBody>
          <a:bodyPr wrap="none" lIns="36000" rIns="36000" rtlCol="0">
            <a:spAutoFit/>
          </a:bodyPr>
          <a:lstStyle/>
          <a:p>
            <a:r>
              <a:rPr lang="ko-KR" altLang="en-US" sz="800" b="1" dirty="0"/>
              <a:t>관리노선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1436801-F03D-0199-5F7E-B7E75288A74E}"/>
              </a:ext>
            </a:extLst>
          </p:cNvPr>
          <p:cNvSpPr/>
          <p:nvPr/>
        </p:nvSpPr>
        <p:spPr>
          <a:xfrm>
            <a:off x="2174115" y="1098395"/>
            <a:ext cx="992373" cy="205563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지사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관리소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2C9C1BD-BFF0-B0BF-FF04-8761F2AAA743}"/>
              </a:ext>
            </a:extLst>
          </p:cNvPr>
          <p:cNvSpPr/>
          <p:nvPr/>
        </p:nvSpPr>
        <p:spPr>
          <a:xfrm>
            <a:off x="6535205" y="1098395"/>
            <a:ext cx="992373" cy="205563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서해대교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A465B24-8204-6258-87A6-A9A027778536}"/>
              </a:ext>
            </a:extLst>
          </p:cNvPr>
          <p:cNvSpPr txBox="1"/>
          <p:nvPr/>
        </p:nvSpPr>
        <p:spPr>
          <a:xfrm>
            <a:off x="6241645" y="1108278"/>
            <a:ext cx="277888" cy="215444"/>
          </a:xfrm>
          <a:prstGeom prst="rect">
            <a:avLst/>
          </a:prstGeom>
          <a:noFill/>
        </p:spPr>
        <p:txBody>
          <a:bodyPr wrap="none" lIns="36000" rIns="36000" rtlCol="0">
            <a:spAutoFit/>
          </a:bodyPr>
          <a:lstStyle/>
          <a:p>
            <a:r>
              <a:rPr lang="ko-KR" altLang="en-US" sz="800" b="1" dirty="0"/>
              <a:t>교량</a:t>
            </a: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E6CAE442-C4CF-9731-0BBB-14740C17B701}"/>
              </a:ext>
            </a:extLst>
          </p:cNvPr>
          <p:cNvGrpSpPr/>
          <p:nvPr/>
        </p:nvGrpSpPr>
        <p:grpSpPr>
          <a:xfrm>
            <a:off x="7418559" y="1178952"/>
            <a:ext cx="41784" cy="37048"/>
            <a:chOff x="7395066" y="3990095"/>
            <a:chExt cx="41784" cy="37048"/>
          </a:xfrm>
        </p:grpSpPr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DA9FF061-9AB3-7C83-A613-1873E654AE7F}"/>
                </a:ext>
              </a:extLst>
            </p:cNvPr>
            <p:cNvCxnSpPr>
              <a:cxnSpLocks/>
            </p:cNvCxnSpPr>
            <p:nvPr/>
          </p:nvCxnSpPr>
          <p:spPr>
            <a:xfrm>
              <a:off x="7395066" y="3990095"/>
              <a:ext cx="20892" cy="37048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041CE645-1D39-CCB4-EAD2-6EE9922212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15958" y="3990095"/>
              <a:ext cx="20892" cy="37048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075CDDF8-13AC-D73E-0BC7-87E35734E251}"/>
              </a:ext>
            </a:extLst>
          </p:cNvPr>
          <p:cNvGrpSpPr/>
          <p:nvPr/>
        </p:nvGrpSpPr>
        <p:grpSpPr>
          <a:xfrm>
            <a:off x="5788358" y="1178952"/>
            <a:ext cx="41784" cy="37048"/>
            <a:chOff x="7395066" y="3990095"/>
            <a:chExt cx="41784" cy="37048"/>
          </a:xfrm>
        </p:grpSpPr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5CF673B4-0770-8B37-0EDD-E7ABAD2B6442}"/>
                </a:ext>
              </a:extLst>
            </p:cNvPr>
            <p:cNvCxnSpPr>
              <a:cxnSpLocks/>
            </p:cNvCxnSpPr>
            <p:nvPr/>
          </p:nvCxnSpPr>
          <p:spPr>
            <a:xfrm>
              <a:off x="7395066" y="3990095"/>
              <a:ext cx="20892" cy="37048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EBD366A3-07F1-7613-8907-1D985DCD8A9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15958" y="3990095"/>
              <a:ext cx="20892" cy="37048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E8017D97-75A7-344D-A86C-DEC31B9D6478}"/>
              </a:ext>
            </a:extLst>
          </p:cNvPr>
          <p:cNvGrpSpPr/>
          <p:nvPr/>
        </p:nvGrpSpPr>
        <p:grpSpPr>
          <a:xfrm>
            <a:off x="3033623" y="1178952"/>
            <a:ext cx="41784" cy="37048"/>
            <a:chOff x="7395066" y="3990095"/>
            <a:chExt cx="41784" cy="37048"/>
          </a:xfrm>
        </p:grpSpPr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6A84B09E-E83C-6278-9C54-A6B5304A5097}"/>
                </a:ext>
              </a:extLst>
            </p:cNvPr>
            <p:cNvCxnSpPr>
              <a:cxnSpLocks/>
            </p:cNvCxnSpPr>
            <p:nvPr/>
          </p:nvCxnSpPr>
          <p:spPr>
            <a:xfrm>
              <a:off x="7395066" y="3990095"/>
              <a:ext cx="20892" cy="37048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B61EF311-2F5C-DA19-D979-5C24878CE6F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15958" y="3990095"/>
              <a:ext cx="20892" cy="37048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F9699028-C3CF-8D4F-FC6F-374F05B5D5AF}"/>
              </a:ext>
            </a:extLst>
          </p:cNvPr>
          <p:cNvGrpSpPr/>
          <p:nvPr/>
        </p:nvGrpSpPr>
        <p:grpSpPr>
          <a:xfrm>
            <a:off x="2002836" y="1178952"/>
            <a:ext cx="41784" cy="37048"/>
            <a:chOff x="7395066" y="3990095"/>
            <a:chExt cx="41784" cy="37048"/>
          </a:xfrm>
        </p:grpSpPr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324A4B19-EF79-C3E7-527A-FA42976AA946}"/>
                </a:ext>
              </a:extLst>
            </p:cNvPr>
            <p:cNvCxnSpPr>
              <a:cxnSpLocks/>
            </p:cNvCxnSpPr>
            <p:nvPr/>
          </p:nvCxnSpPr>
          <p:spPr>
            <a:xfrm>
              <a:off x="7395066" y="3990095"/>
              <a:ext cx="20892" cy="37048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554364B9-8F90-1031-E556-9962627135B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15958" y="3990095"/>
              <a:ext cx="20892" cy="37048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E17628E3-F205-0845-0635-E37A57A4B026}"/>
              </a:ext>
            </a:extLst>
          </p:cNvPr>
          <p:cNvSpPr txBox="1"/>
          <p:nvPr/>
        </p:nvSpPr>
        <p:spPr>
          <a:xfrm>
            <a:off x="650790" y="1384192"/>
            <a:ext cx="608106" cy="215444"/>
          </a:xfrm>
          <a:prstGeom prst="rect">
            <a:avLst/>
          </a:prstGeom>
          <a:noFill/>
        </p:spPr>
        <p:txBody>
          <a:bodyPr wrap="none" lIns="36000" rIns="36000" rtlCol="0">
            <a:spAutoFit/>
          </a:bodyPr>
          <a:lstStyle/>
          <a:p>
            <a:r>
              <a:rPr lang="ko-KR" altLang="en-US" sz="800" b="1" dirty="0"/>
              <a:t>보고서 구분</a:t>
            </a: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0F3F2680-399E-06E7-231C-5DF116ED61D4}"/>
              </a:ext>
            </a:extLst>
          </p:cNvPr>
          <p:cNvGrpSpPr/>
          <p:nvPr/>
        </p:nvGrpSpPr>
        <p:grpSpPr>
          <a:xfrm>
            <a:off x="1872800" y="1429542"/>
            <a:ext cx="109061" cy="109061"/>
            <a:chOff x="5212157" y="3179265"/>
            <a:chExt cx="109061" cy="109061"/>
          </a:xfrm>
        </p:grpSpPr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EADF53FE-CD3D-4504-7DCF-BC84C613FE03}"/>
                </a:ext>
              </a:extLst>
            </p:cNvPr>
            <p:cNvSpPr/>
            <p:nvPr/>
          </p:nvSpPr>
          <p:spPr>
            <a:xfrm>
              <a:off x="5212157" y="3179265"/>
              <a:ext cx="109061" cy="10906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830B9DD5-9AAD-E3FD-2D8E-B202491366CE}"/>
                </a:ext>
              </a:extLst>
            </p:cNvPr>
            <p:cNvSpPr/>
            <p:nvPr/>
          </p:nvSpPr>
          <p:spPr>
            <a:xfrm>
              <a:off x="5243827" y="3210680"/>
              <a:ext cx="45720" cy="4572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1F66FA69-4052-AABE-031E-ECC952FA59AF}"/>
              </a:ext>
            </a:extLst>
          </p:cNvPr>
          <p:cNvSpPr/>
          <p:nvPr/>
        </p:nvSpPr>
        <p:spPr>
          <a:xfrm>
            <a:off x="1460087" y="1382044"/>
            <a:ext cx="341978" cy="205563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rmAutofit lnSpcReduction="10000"/>
          </a:bodyPr>
          <a:lstStyle/>
          <a:p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노후</a:t>
            </a: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C7A8F33A-9E8D-EFEC-57A9-4D195885373D}"/>
              </a:ext>
            </a:extLst>
          </p:cNvPr>
          <p:cNvSpPr/>
          <p:nvPr/>
        </p:nvSpPr>
        <p:spPr>
          <a:xfrm>
            <a:off x="1356445" y="1429542"/>
            <a:ext cx="109061" cy="109061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2BBC9FDD-2746-1D0B-4928-04C769B3B658}"/>
              </a:ext>
            </a:extLst>
          </p:cNvPr>
          <p:cNvSpPr/>
          <p:nvPr/>
        </p:nvSpPr>
        <p:spPr>
          <a:xfrm>
            <a:off x="1995150" y="1382044"/>
            <a:ext cx="341978" cy="205563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rmAutofit lnSpcReduction="10000"/>
          </a:bodyPr>
          <a:lstStyle/>
          <a:p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화재</a:t>
            </a: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2A186E7-43C9-E337-4641-F55CC646B401}"/>
              </a:ext>
            </a:extLst>
          </p:cNvPr>
          <p:cNvSpPr/>
          <p:nvPr/>
        </p:nvSpPr>
        <p:spPr>
          <a:xfrm>
            <a:off x="2415999" y="1429542"/>
            <a:ext cx="109061" cy="109061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2877CA61-FE19-79E1-1EFA-20F5C10A8426}"/>
              </a:ext>
            </a:extLst>
          </p:cNvPr>
          <p:cNvSpPr/>
          <p:nvPr/>
        </p:nvSpPr>
        <p:spPr>
          <a:xfrm>
            <a:off x="2519483" y="1377104"/>
            <a:ext cx="445731" cy="215444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rIns="36000" rtlCol="0" anchor="ctr">
            <a:spAutoFit/>
          </a:bodyPr>
          <a:lstStyle/>
          <a:p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충돌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426494F-A904-6CFE-8AE0-2F7FDE5F2F04}"/>
              </a:ext>
            </a:extLst>
          </p:cNvPr>
          <p:cNvSpPr txBox="1"/>
          <p:nvPr/>
        </p:nvSpPr>
        <p:spPr>
          <a:xfrm>
            <a:off x="6247876" y="1384192"/>
            <a:ext cx="277888" cy="215444"/>
          </a:xfrm>
          <a:prstGeom prst="rect">
            <a:avLst/>
          </a:prstGeom>
          <a:noFill/>
        </p:spPr>
        <p:txBody>
          <a:bodyPr wrap="none" lIns="36000" rIns="36000" rtlCol="0">
            <a:spAutoFit/>
          </a:bodyPr>
          <a:lstStyle/>
          <a:p>
            <a:r>
              <a:rPr lang="ko-KR" altLang="en-US" sz="800" b="1" dirty="0"/>
              <a:t>기간</a:t>
            </a: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07B8DA9F-4295-918D-05F8-129B8AAE1C65}"/>
              </a:ext>
            </a:extLst>
          </p:cNvPr>
          <p:cNvSpPr/>
          <p:nvPr/>
        </p:nvSpPr>
        <p:spPr>
          <a:xfrm>
            <a:off x="6539133" y="1383627"/>
            <a:ext cx="805681" cy="205563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2024-01-01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0DB28AB9-7C27-26AF-02B8-BAD103AD6FDB}"/>
              </a:ext>
            </a:extLst>
          </p:cNvPr>
          <p:cNvGrpSpPr/>
          <p:nvPr/>
        </p:nvGrpSpPr>
        <p:grpSpPr>
          <a:xfrm>
            <a:off x="7188224" y="1415165"/>
            <a:ext cx="107951" cy="140795"/>
            <a:chOff x="6838949" y="3072129"/>
            <a:chExt cx="107951" cy="140795"/>
          </a:xfrm>
        </p:grpSpPr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7D270DA5-9FDE-6721-30C3-805544217CA0}"/>
                </a:ext>
              </a:extLst>
            </p:cNvPr>
            <p:cNvSpPr/>
            <p:nvPr/>
          </p:nvSpPr>
          <p:spPr>
            <a:xfrm>
              <a:off x="6838949" y="3117850"/>
              <a:ext cx="107951" cy="95074"/>
            </a:xfrm>
            <a:prstGeom prst="rect">
              <a:avLst/>
            </a:prstGeom>
            <a:noFill/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400" dirty="0">
                  <a:solidFill>
                    <a:schemeClr val="bg1">
                      <a:lumMod val="50000"/>
                    </a:schemeClr>
                  </a:solidFill>
                </a:rPr>
                <a:t>1</a:t>
              </a:r>
              <a:endParaRPr lang="ko-KR" altLang="en-US" sz="4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456D5B43-99FD-5BB7-54AB-677A6AB902D9}"/>
                </a:ext>
              </a:extLst>
            </p:cNvPr>
            <p:cNvSpPr/>
            <p:nvPr/>
          </p:nvSpPr>
          <p:spPr>
            <a:xfrm>
              <a:off x="6838949" y="3072129"/>
              <a:ext cx="107951" cy="45719"/>
            </a:xfrm>
            <a:prstGeom prst="rect">
              <a:avLst/>
            </a:prstGeom>
            <a:noFill/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/>
            <a:lstStyle/>
            <a:p>
              <a:pPr algn="ctr"/>
              <a:r>
                <a:rPr lang="en-US" altLang="ko-KR" sz="400" dirty="0">
                  <a:solidFill>
                    <a:schemeClr val="bg1">
                      <a:lumMod val="50000"/>
                    </a:schemeClr>
                  </a:solidFill>
                </a:rPr>
                <a:t>…..</a:t>
              </a:r>
              <a:endParaRPr lang="ko-KR" altLang="en-US" sz="4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4ABF7889-A80C-8E90-C2E5-C5DE3B3B86D0}"/>
              </a:ext>
            </a:extLst>
          </p:cNvPr>
          <p:cNvSpPr/>
          <p:nvPr/>
        </p:nvSpPr>
        <p:spPr>
          <a:xfrm>
            <a:off x="7707075" y="1383627"/>
            <a:ext cx="805681" cy="205563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2024-01-31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63BF2760-62E6-73EB-F967-5E5C30A88377}"/>
              </a:ext>
            </a:extLst>
          </p:cNvPr>
          <p:cNvGrpSpPr/>
          <p:nvPr/>
        </p:nvGrpSpPr>
        <p:grpSpPr>
          <a:xfrm>
            <a:off x="8356166" y="1415165"/>
            <a:ext cx="107951" cy="140795"/>
            <a:chOff x="6838949" y="3072129"/>
            <a:chExt cx="107951" cy="140795"/>
          </a:xfrm>
        </p:grpSpPr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01886BAD-AB75-57A3-C733-37954EA71A62}"/>
                </a:ext>
              </a:extLst>
            </p:cNvPr>
            <p:cNvSpPr/>
            <p:nvPr/>
          </p:nvSpPr>
          <p:spPr>
            <a:xfrm>
              <a:off x="6838949" y="3117850"/>
              <a:ext cx="107951" cy="95074"/>
            </a:xfrm>
            <a:prstGeom prst="rect">
              <a:avLst/>
            </a:prstGeom>
            <a:noFill/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ko-KR" sz="400" dirty="0">
                  <a:solidFill>
                    <a:schemeClr val="bg1">
                      <a:lumMod val="50000"/>
                    </a:schemeClr>
                  </a:solidFill>
                </a:rPr>
                <a:t>12</a:t>
              </a:r>
              <a:endParaRPr lang="ko-KR" altLang="en-US" sz="4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6D862616-EF99-01A1-6C08-A013D68FB47A}"/>
                </a:ext>
              </a:extLst>
            </p:cNvPr>
            <p:cNvSpPr/>
            <p:nvPr/>
          </p:nvSpPr>
          <p:spPr>
            <a:xfrm>
              <a:off x="6838949" y="3072129"/>
              <a:ext cx="107951" cy="45719"/>
            </a:xfrm>
            <a:prstGeom prst="rect">
              <a:avLst/>
            </a:prstGeom>
            <a:noFill/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/>
            <a:lstStyle/>
            <a:p>
              <a:pPr algn="ctr"/>
              <a:r>
                <a:rPr lang="en-US" altLang="ko-KR" sz="400" dirty="0">
                  <a:solidFill>
                    <a:schemeClr val="bg1">
                      <a:lumMod val="50000"/>
                    </a:schemeClr>
                  </a:solidFill>
                </a:rPr>
                <a:t>…..</a:t>
              </a:r>
              <a:endParaRPr lang="ko-KR" altLang="en-US" sz="4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7CF2CA74-4DAB-88EA-8DD0-EF75981DD033}"/>
              </a:ext>
            </a:extLst>
          </p:cNvPr>
          <p:cNvSpPr/>
          <p:nvPr/>
        </p:nvSpPr>
        <p:spPr>
          <a:xfrm>
            <a:off x="7360034" y="1384192"/>
            <a:ext cx="347041" cy="215444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rIns="36000" rtlCol="0" anchor="ctr">
            <a:spAutoFit/>
          </a:bodyPr>
          <a:lstStyle/>
          <a:p>
            <a:pPr algn="ctr"/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~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38CA7DB-8F8E-76DE-63D6-A6B355A8FCAA}"/>
              </a:ext>
            </a:extLst>
          </p:cNvPr>
          <p:cNvSpPr txBox="1"/>
          <p:nvPr/>
        </p:nvSpPr>
        <p:spPr>
          <a:xfrm>
            <a:off x="3384117" y="1384192"/>
            <a:ext cx="608106" cy="215444"/>
          </a:xfrm>
          <a:prstGeom prst="rect">
            <a:avLst/>
          </a:prstGeom>
          <a:noFill/>
        </p:spPr>
        <p:txBody>
          <a:bodyPr wrap="none" lIns="36000" rIns="36000" rtlCol="0">
            <a:spAutoFit/>
          </a:bodyPr>
          <a:lstStyle/>
          <a:p>
            <a:r>
              <a:rPr lang="ko-KR" altLang="en-US" sz="800" b="1" dirty="0"/>
              <a:t>이벤트 유형</a:t>
            </a: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873DA608-5CDB-FC79-BABC-EBD049676D0A}"/>
              </a:ext>
            </a:extLst>
          </p:cNvPr>
          <p:cNvGrpSpPr/>
          <p:nvPr/>
        </p:nvGrpSpPr>
        <p:grpSpPr>
          <a:xfrm>
            <a:off x="4077301" y="1429542"/>
            <a:ext cx="109061" cy="109061"/>
            <a:chOff x="5212157" y="3179265"/>
            <a:chExt cx="109061" cy="109061"/>
          </a:xfrm>
        </p:grpSpPr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A0B53F8E-1A23-F45E-F957-279882BBED9A}"/>
                </a:ext>
              </a:extLst>
            </p:cNvPr>
            <p:cNvSpPr/>
            <p:nvPr/>
          </p:nvSpPr>
          <p:spPr>
            <a:xfrm>
              <a:off x="5212157" y="3179265"/>
              <a:ext cx="109061" cy="10906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타원 62">
              <a:extLst>
                <a:ext uri="{FF2B5EF4-FFF2-40B4-BE49-F238E27FC236}">
                  <a16:creationId xmlns:a16="http://schemas.microsoft.com/office/drawing/2014/main" id="{D3679248-011C-BD26-5FAE-52DBC59B2DE8}"/>
                </a:ext>
              </a:extLst>
            </p:cNvPr>
            <p:cNvSpPr/>
            <p:nvPr/>
          </p:nvSpPr>
          <p:spPr>
            <a:xfrm>
              <a:off x="5243827" y="3210680"/>
              <a:ext cx="45720" cy="4572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3913CA55-0EFC-C292-11E0-D1C23A2D1A15}"/>
              </a:ext>
            </a:extLst>
          </p:cNvPr>
          <p:cNvSpPr/>
          <p:nvPr/>
        </p:nvSpPr>
        <p:spPr>
          <a:xfrm>
            <a:off x="4186529" y="1382044"/>
            <a:ext cx="341978" cy="205563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rmAutofit lnSpcReduction="10000"/>
          </a:bodyPr>
          <a:lstStyle/>
          <a:p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전체</a:t>
            </a: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14A3AB1E-9FD2-7618-22DA-AB8D43127668}"/>
              </a:ext>
            </a:extLst>
          </p:cNvPr>
          <p:cNvSpPr/>
          <p:nvPr/>
        </p:nvSpPr>
        <p:spPr>
          <a:xfrm>
            <a:off x="4612364" y="1429542"/>
            <a:ext cx="109061" cy="109061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694228D0-9F41-15F2-9DD2-B3D65E14E133}"/>
              </a:ext>
            </a:extLst>
          </p:cNvPr>
          <p:cNvSpPr/>
          <p:nvPr/>
        </p:nvSpPr>
        <p:spPr>
          <a:xfrm>
            <a:off x="4721592" y="1382044"/>
            <a:ext cx="341978" cy="205563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rmAutofit lnSpcReduction="10000"/>
          </a:bodyPr>
          <a:lstStyle/>
          <a:p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정기</a:t>
            </a: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3B23A6EC-FFCF-DB8B-DD21-839B8063346A}"/>
              </a:ext>
            </a:extLst>
          </p:cNvPr>
          <p:cNvSpPr/>
          <p:nvPr/>
        </p:nvSpPr>
        <p:spPr>
          <a:xfrm>
            <a:off x="5148150" y="1429542"/>
            <a:ext cx="109061" cy="109061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0FC92067-FC53-942E-56DC-6B013CABF9D5}"/>
              </a:ext>
            </a:extLst>
          </p:cNvPr>
          <p:cNvSpPr/>
          <p:nvPr/>
        </p:nvSpPr>
        <p:spPr>
          <a:xfrm>
            <a:off x="5271872" y="1377104"/>
            <a:ext cx="445731" cy="215444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rIns="36000" rtlCol="0" anchor="ctr">
            <a:spAutoFit/>
          </a:bodyPr>
          <a:lstStyle/>
          <a:p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이벤트</a:t>
            </a: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6E6E9247-1726-700A-69FA-280B39D5D343}"/>
              </a:ext>
            </a:extLst>
          </p:cNvPr>
          <p:cNvSpPr/>
          <p:nvPr/>
        </p:nvSpPr>
        <p:spPr>
          <a:xfrm>
            <a:off x="564216" y="1985290"/>
            <a:ext cx="8510745" cy="4514570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DD35690E-8A56-8797-CB90-F1D3FCFDD25A}"/>
              </a:ext>
            </a:extLst>
          </p:cNvPr>
          <p:cNvSpPr txBox="1"/>
          <p:nvPr/>
        </p:nvSpPr>
        <p:spPr>
          <a:xfrm>
            <a:off x="560972" y="1765657"/>
            <a:ext cx="1114655" cy="215444"/>
          </a:xfrm>
          <a:prstGeom prst="rect">
            <a:avLst/>
          </a:prstGeom>
          <a:noFill/>
        </p:spPr>
        <p:txBody>
          <a:bodyPr wrap="none" lIns="36000" rIns="36000" rtlCol="0">
            <a:spAutoFit/>
          </a:bodyPr>
          <a:lstStyle/>
          <a:p>
            <a:r>
              <a:rPr lang="en-US" altLang="ko-KR" sz="800" b="1" dirty="0"/>
              <a:t>* </a:t>
            </a:r>
            <a:r>
              <a:rPr lang="ko-KR" altLang="en-US" sz="800" b="1" dirty="0"/>
              <a:t>충돌감시 보고서 상세</a:t>
            </a:r>
          </a:p>
        </p:txBody>
      </p:sp>
      <p:sp>
        <p:nvSpPr>
          <p:cNvPr id="71" name="사각형: 둥근 모서리 70">
            <a:extLst>
              <a:ext uri="{FF2B5EF4-FFF2-40B4-BE49-F238E27FC236}">
                <a16:creationId xmlns:a16="http://schemas.microsoft.com/office/drawing/2014/main" id="{982B5B9D-BF26-78E1-C811-A9422757C936}"/>
              </a:ext>
            </a:extLst>
          </p:cNvPr>
          <p:cNvSpPr/>
          <p:nvPr/>
        </p:nvSpPr>
        <p:spPr>
          <a:xfrm>
            <a:off x="8563426" y="1765945"/>
            <a:ext cx="504362" cy="189848"/>
          </a:xfrm>
          <a:prstGeom prst="roundRect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/>
              <a:t>다운로드</a:t>
            </a:r>
          </a:p>
        </p:txBody>
      </p:sp>
      <p:sp>
        <p:nvSpPr>
          <p:cNvPr id="72" name="사각형: 둥근 모서리 71">
            <a:extLst>
              <a:ext uri="{FF2B5EF4-FFF2-40B4-BE49-F238E27FC236}">
                <a16:creationId xmlns:a16="http://schemas.microsoft.com/office/drawing/2014/main" id="{38BDC7E3-0818-6B40-7240-248D9EFF9B24}"/>
              </a:ext>
            </a:extLst>
          </p:cNvPr>
          <p:cNvSpPr/>
          <p:nvPr/>
        </p:nvSpPr>
        <p:spPr>
          <a:xfrm>
            <a:off x="7981001" y="1765945"/>
            <a:ext cx="504362" cy="189848"/>
          </a:xfrm>
          <a:prstGeom prst="roundRect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/>
              <a:t>인쇄</a:t>
            </a: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4EC72411-B9B9-EE9C-89BB-3E0A7B72994D}"/>
              </a:ext>
            </a:extLst>
          </p:cNvPr>
          <p:cNvSpPr/>
          <p:nvPr/>
        </p:nvSpPr>
        <p:spPr>
          <a:xfrm>
            <a:off x="732422" y="3382561"/>
            <a:ext cx="8144878" cy="2887408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97649DAD-295C-4825-EE83-B1F594207ABE}"/>
              </a:ext>
            </a:extLst>
          </p:cNvPr>
          <p:cNvSpPr txBox="1"/>
          <p:nvPr/>
        </p:nvSpPr>
        <p:spPr>
          <a:xfrm>
            <a:off x="879008" y="2325138"/>
            <a:ext cx="483072" cy="215444"/>
          </a:xfrm>
          <a:prstGeom prst="rect">
            <a:avLst/>
          </a:prstGeom>
          <a:noFill/>
        </p:spPr>
        <p:txBody>
          <a:bodyPr wrap="none" lIns="36000" rIns="36000" rtlCol="0">
            <a:spAutoFit/>
          </a:bodyPr>
          <a:lstStyle/>
          <a:p>
            <a:r>
              <a:rPr lang="ko-KR" altLang="en-US" sz="800" b="1" dirty="0"/>
              <a:t>교량명칭</a:t>
            </a: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74688DE4-4D77-1509-88F3-45398B1977BF}"/>
              </a:ext>
            </a:extLst>
          </p:cNvPr>
          <p:cNvSpPr/>
          <p:nvPr/>
        </p:nvSpPr>
        <p:spPr>
          <a:xfrm>
            <a:off x="1515845" y="2325137"/>
            <a:ext cx="570696" cy="215444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rmAutofit/>
          </a:bodyPr>
          <a:lstStyle/>
          <a:p>
            <a:r>
              <a:rPr lang="ko-KR" altLang="en-US" sz="800">
                <a:solidFill>
                  <a:schemeClr val="tx1">
                    <a:lumMod val="50000"/>
                    <a:lumOff val="50000"/>
                  </a:schemeClr>
                </a:solidFill>
              </a:rPr>
              <a:t>대별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3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교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2B62AB7A-9AAB-4A21-879D-E46FBE1F1FC7}"/>
              </a:ext>
            </a:extLst>
          </p:cNvPr>
          <p:cNvSpPr txBox="1"/>
          <p:nvPr/>
        </p:nvSpPr>
        <p:spPr>
          <a:xfrm>
            <a:off x="879008" y="2523542"/>
            <a:ext cx="483072" cy="215444"/>
          </a:xfrm>
          <a:prstGeom prst="rect">
            <a:avLst/>
          </a:prstGeom>
          <a:noFill/>
        </p:spPr>
        <p:txBody>
          <a:bodyPr wrap="none" lIns="36000" rIns="36000" rtlCol="0">
            <a:spAutoFit/>
          </a:bodyPr>
          <a:lstStyle/>
          <a:p>
            <a:r>
              <a:rPr lang="ko-KR" altLang="en-US" sz="800" b="1" dirty="0"/>
              <a:t>구조명칭</a:t>
            </a: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D66036B8-296B-80D7-0BA6-0B09EB86E889}"/>
              </a:ext>
            </a:extLst>
          </p:cNvPr>
          <p:cNvSpPr/>
          <p:nvPr/>
        </p:nvSpPr>
        <p:spPr>
          <a:xfrm>
            <a:off x="1515845" y="2523541"/>
            <a:ext cx="1048460" cy="215444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rmAutofit/>
          </a:bodyPr>
          <a:lstStyle/>
          <a:p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철근 콘크리트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C009A260-8599-531C-1B8C-AAA0DDDFEA47}"/>
              </a:ext>
            </a:extLst>
          </p:cNvPr>
          <p:cNvSpPr txBox="1"/>
          <p:nvPr/>
        </p:nvSpPr>
        <p:spPr>
          <a:xfrm>
            <a:off x="879008" y="2742972"/>
            <a:ext cx="277888" cy="215444"/>
          </a:xfrm>
          <a:prstGeom prst="rect">
            <a:avLst/>
          </a:prstGeom>
          <a:noFill/>
        </p:spPr>
        <p:txBody>
          <a:bodyPr wrap="none" lIns="36000" rIns="36000" rtlCol="0">
            <a:spAutoFit/>
          </a:bodyPr>
          <a:lstStyle/>
          <a:p>
            <a:r>
              <a:rPr lang="ko-KR" altLang="en-US" sz="800" b="1" dirty="0"/>
              <a:t>주소</a:t>
            </a: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193E5750-5ADE-A592-6F9B-BDFC44E2E6E1}"/>
              </a:ext>
            </a:extLst>
          </p:cNvPr>
          <p:cNvSpPr/>
          <p:nvPr/>
        </p:nvSpPr>
        <p:spPr>
          <a:xfrm>
            <a:off x="1515845" y="2742971"/>
            <a:ext cx="1048460" cy="215444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rmAutofit/>
          </a:bodyPr>
          <a:lstStyle/>
          <a:p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XX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도 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XX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시 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XX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동</a:t>
            </a: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4D2BBD8C-24FA-7CD6-522D-20B6E97CB0DB}"/>
              </a:ext>
            </a:extLst>
          </p:cNvPr>
          <p:cNvSpPr/>
          <p:nvPr/>
        </p:nvSpPr>
        <p:spPr>
          <a:xfrm>
            <a:off x="650790" y="2114418"/>
            <a:ext cx="8331285" cy="982829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68DC88DC-CBC3-714A-5CE7-164E3D5C591E}"/>
              </a:ext>
            </a:extLst>
          </p:cNvPr>
          <p:cNvSpPr/>
          <p:nvPr/>
        </p:nvSpPr>
        <p:spPr>
          <a:xfrm>
            <a:off x="735679" y="2248666"/>
            <a:ext cx="3947245" cy="700817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488BF955-04DE-0F8E-8D8A-17AFC342ADD3}"/>
              </a:ext>
            </a:extLst>
          </p:cNvPr>
          <p:cNvSpPr/>
          <p:nvPr/>
        </p:nvSpPr>
        <p:spPr>
          <a:xfrm>
            <a:off x="4798642" y="2248666"/>
            <a:ext cx="4078658" cy="700817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E613FE94-4ED6-F248-9CB8-B83A4E255E33}"/>
              </a:ext>
            </a:extLst>
          </p:cNvPr>
          <p:cNvSpPr txBox="1"/>
          <p:nvPr/>
        </p:nvSpPr>
        <p:spPr>
          <a:xfrm>
            <a:off x="4941971" y="2349807"/>
            <a:ext cx="385289" cy="215444"/>
          </a:xfrm>
          <a:prstGeom prst="rect">
            <a:avLst/>
          </a:prstGeom>
          <a:noFill/>
        </p:spPr>
        <p:txBody>
          <a:bodyPr wrap="none" lIns="36000" rIns="36000" rtlCol="0">
            <a:spAutoFit/>
          </a:bodyPr>
          <a:lstStyle/>
          <a:p>
            <a:r>
              <a:rPr lang="en-US" altLang="ko-KR" sz="800" b="1" dirty="0"/>
              <a:t>app Eui</a:t>
            </a:r>
            <a:endParaRPr lang="ko-KR" altLang="en-US" sz="800" b="1" dirty="0"/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E8EF844C-222D-80D1-20EE-895E73BFD174}"/>
              </a:ext>
            </a:extLst>
          </p:cNvPr>
          <p:cNvSpPr/>
          <p:nvPr/>
        </p:nvSpPr>
        <p:spPr>
          <a:xfrm>
            <a:off x="5578808" y="2349806"/>
            <a:ext cx="570696" cy="215444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rmAutofit/>
          </a:bodyPr>
          <a:lstStyle/>
          <a:p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XXXXXXXX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8560E5ED-2F9B-73A5-E043-C97555B14FC1}"/>
              </a:ext>
            </a:extLst>
          </p:cNvPr>
          <p:cNvSpPr txBox="1"/>
          <p:nvPr/>
        </p:nvSpPr>
        <p:spPr>
          <a:xfrm>
            <a:off x="806118" y="2133583"/>
            <a:ext cx="505514" cy="215444"/>
          </a:xfrm>
          <a:prstGeom prst="rect">
            <a:avLst/>
          </a:prstGeom>
          <a:solidFill>
            <a:schemeClr val="bg1"/>
          </a:solidFill>
        </p:spPr>
        <p:txBody>
          <a:bodyPr wrap="none" lIns="36000" rIns="36000" rtlCol="0">
            <a:spAutoFit/>
          </a:bodyPr>
          <a:lstStyle/>
          <a:p>
            <a:r>
              <a:rPr lang="ko-KR" altLang="en-US" sz="800" b="1" dirty="0"/>
              <a:t>교량 정보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56D71EB0-C893-9792-6771-6B86BAD37D8E}"/>
              </a:ext>
            </a:extLst>
          </p:cNvPr>
          <p:cNvSpPr txBox="1"/>
          <p:nvPr/>
        </p:nvSpPr>
        <p:spPr>
          <a:xfrm>
            <a:off x="4941971" y="2541922"/>
            <a:ext cx="378877" cy="215444"/>
          </a:xfrm>
          <a:prstGeom prst="rect">
            <a:avLst/>
          </a:prstGeom>
          <a:noFill/>
        </p:spPr>
        <p:txBody>
          <a:bodyPr wrap="none" lIns="36000" rIns="36000" rtlCol="0">
            <a:spAutoFit/>
          </a:bodyPr>
          <a:lstStyle/>
          <a:p>
            <a:r>
              <a:rPr lang="en-US" altLang="ko-KR" sz="800" b="1" dirty="0"/>
              <a:t>dev Eui</a:t>
            </a:r>
            <a:endParaRPr lang="ko-KR" altLang="en-US" sz="800" b="1" dirty="0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29201B88-521D-024A-AA7F-247AD247354E}"/>
              </a:ext>
            </a:extLst>
          </p:cNvPr>
          <p:cNvSpPr/>
          <p:nvPr/>
        </p:nvSpPr>
        <p:spPr>
          <a:xfrm>
            <a:off x="5578808" y="2541921"/>
            <a:ext cx="570696" cy="215444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rmAutofit/>
          </a:bodyPr>
          <a:lstStyle/>
          <a:p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XXXXXXXX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B968903A-BFC0-DD47-A0DB-3ADCF9CB8369}"/>
              </a:ext>
            </a:extLst>
          </p:cNvPr>
          <p:cNvSpPr txBox="1"/>
          <p:nvPr/>
        </p:nvSpPr>
        <p:spPr>
          <a:xfrm>
            <a:off x="4941971" y="2752902"/>
            <a:ext cx="380480" cy="215444"/>
          </a:xfrm>
          <a:prstGeom prst="rect">
            <a:avLst/>
          </a:prstGeom>
          <a:noFill/>
        </p:spPr>
        <p:txBody>
          <a:bodyPr wrap="none" lIns="36000" rIns="36000" rtlCol="0">
            <a:spAutoFit/>
          </a:bodyPr>
          <a:lstStyle/>
          <a:p>
            <a:r>
              <a:rPr lang="ko-KR" altLang="en-US" sz="800" b="1" dirty="0"/>
              <a:t>설치일</a:t>
            </a: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881808AB-30CD-637A-53A7-DE06B1849D7A}"/>
              </a:ext>
            </a:extLst>
          </p:cNvPr>
          <p:cNvSpPr/>
          <p:nvPr/>
        </p:nvSpPr>
        <p:spPr>
          <a:xfrm>
            <a:off x="5578808" y="2752901"/>
            <a:ext cx="570696" cy="215444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rmAutofit/>
          </a:bodyPr>
          <a:lstStyle/>
          <a:p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XXXXXXXX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6FA68A81-FFE3-6475-EE30-66EC8BE7B62E}"/>
              </a:ext>
            </a:extLst>
          </p:cNvPr>
          <p:cNvSpPr txBox="1"/>
          <p:nvPr/>
        </p:nvSpPr>
        <p:spPr>
          <a:xfrm>
            <a:off x="4869081" y="2124634"/>
            <a:ext cx="503911" cy="215444"/>
          </a:xfrm>
          <a:prstGeom prst="rect">
            <a:avLst/>
          </a:prstGeom>
          <a:solidFill>
            <a:schemeClr val="bg1"/>
          </a:solidFill>
        </p:spPr>
        <p:txBody>
          <a:bodyPr wrap="none" lIns="36000" rIns="36000" rtlCol="0">
            <a:spAutoFit/>
          </a:bodyPr>
          <a:lstStyle/>
          <a:p>
            <a:r>
              <a:rPr lang="en-US" altLang="ko-KR" sz="800" b="1" dirty="0"/>
              <a:t>Edge</a:t>
            </a:r>
            <a:r>
              <a:rPr lang="ko-KR" altLang="en-US" sz="800" b="1" dirty="0"/>
              <a:t> 정보</a:t>
            </a: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F50651DD-874F-80CA-2616-B0F8C9FA2AD6}"/>
              </a:ext>
            </a:extLst>
          </p:cNvPr>
          <p:cNvSpPr/>
          <p:nvPr/>
        </p:nvSpPr>
        <p:spPr>
          <a:xfrm>
            <a:off x="650790" y="3239398"/>
            <a:ext cx="8331285" cy="3161402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999E9259-9434-1021-EFBE-6AAABBA81341}"/>
              </a:ext>
            </a:extLst>
          </p:cNvPr>
          <p:cNvSpPr txBox="1"/>
          <p:nvPr/>
        </p:nvSpPr>
        <p:spPr>
          <a:xfrm>
            <a:off x="806118" y="3156723"/>
            <a:ext cx="505514" cy="215444"/>
          </a:xfrm>
          <a:prstGeom prst="rect">
            <a:avLst/>
          </a:prstGeom>
          <a:solidFill>
            <a:schemeClr val="bg1"/>
          </a:solidFill>
        </p:spPr>
        <p:txBody>
          <a:bodyPr wrap="none" lIns="36000" rIns="36000" rtlCol="0">
            <a:spAutoFit/>
          </a:bodyPr>
          <a:lstStyle/>
          <a:p>
            <a:r>
              <a:rPr lang="ko-KR" altLang="en-US" sz="800" b="1" dirty="0"/>
              <a:t>충돌 정보</a:t>
            </a: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3DC9524A-741A-F3E9-6F59-0E63812F81C5}"/>
              </a:ext>
            </a:extLst>
          </p:cNvPr>
          <p:cNvSpPr/>
          <p:nvPr/>
        </p:nvSpPr>
        <p:spPr>
          <a:xfrm>
            <a:off x="4690424" y="3746046"/>
            <a:ext cx="4068044" cy="2466371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95" name="표 94">
            <a:extLst>
              <a:ext uri="{FF2B5EF4-FFF2-40B4-BE49-F238E27FC236}">
                <a16:creationId xmlns:a16="http://schemas.microsoft.com/office/drawing/2014/main" id="{851C2E1F-C942-3F91-E909-D3CAB0EAB5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7531170"/>
              </p:ext>
            </p:extLst>
          </p:nvPr>
        </p:nvGraphicFramePr>
        <p:xfrm>
          <a:off x="4754014" y="4008381"/>
          <a:ext cx="3804569" cy="11734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52092">
                  <a:extLst>
                    <a:ext uri="{9D8B030D-6E8A-4147-A177-3AD203B41FA5}">
                      <a16:colId xmlns:a16="http://schemas.microsoft.com/office/drawing/2014/main" val="2074917678"/>
                    </a:ext>
                  </a:extLst>
                </a:gridCol>
                <a:gridCol w="1084159">
                  <a:extLst>
                    <a:ext uri="{9D8B030D-6E8A-4147-A177-3AD203B41FA5}">
                      <a16:colId xmlns:a16="http://schemas.microsoft.com/office/drawing/2014/main" val="3012031100"/>
                    </a:ext>
                  </a:extLst>
                </a:gridCol>
                <a:gridCol w="1084159">
                  <a:extLst>
                    <a:ext uri="{9D8B030D-6E8A-4147-A177-3AD203B41FA5}">
                      <a16:colId xmlns:a16="http://schemas.microsoft.com/office/drawing/2014/main" val="2952120876"/>
                    </a:ext>
                  </a:extLst>
                </a:gridCol>
                <a:gridCol w="1084159">
                  <a:extLst>
                    <a:ext uri="{9D8B030D-6E8A-4147-A177-3AD203B41FA5}">
                      <a16:colId xmlns:a16="http://schemas.microsoft.com/office/drawing/2014/main" val="289963651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dirty="0"/>
                        <a:t>구분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/>
                        <a:t>Vector</a:t>
                      </a:r>
                      <a:endParaRPr lang="ko-KR" altLang="en-US" sz="5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/>
                        <a:t>Pitch</a:t>
                      </a:r>
                      <a:endParaRPr lang="ko-KR" altLang="en-US" sz="5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/>
                        <a:t>Roll</a:t>
                      </a:r>
                      <a:endParaRPr lang="ko-KR" altLang="en-US" sz="5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34004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/>
                        <a:t>1</a:t>
                      </a:r>
                      <a:endParaRPr lang="ko-KR" altLang="en-US" sz="5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5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5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5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210144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/>
                        <a:t>2</a:t>
                      </a:r>
                      <a:endParaRPr lang="ko-KR" altLang="en-US" sz="5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5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5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50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43941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/>
                        <a:t>3</a:t>
                      </a:r>
                      <a:endParaRPr lang="ko-KR" altLang="en-US" sz="5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5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5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5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261658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/>
                        <a:t>4</a:t>
                      </a:r>
                      <a:endParaRPr lang="ko-KR" altLang="en-US" sz="5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5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5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5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00339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/>
                        <a:t>5</a:t>
                      </a:r>
                      <a:endParaRPr lang="ko-KR" altLang="en-US" sz="5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5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5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5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503067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/>
                        <a:t>6</a:t>
                      </a:r>
                      <a:endParaRPr lang="ko-KR" altLang="en-US" sz="5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5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5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5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0651794"/>
                  </a:ext>
                </a:extLst>
              </a:tr>
            </a:tbl>
          </a:graphicData>
        </a:graphic>
      </p:graphicFrame>
      <p:sp>
        <p:nvSpPr>
          <p:cNvPr id="96" name="TextBox 95">
            <a:extLst>
              <a:ext uri="{FF2B5EF4-FFF2-40B4-BE49-F238E27FC236}">
                <a16:creationId xmlns:a16="http://schemas.microsoft.com/office/drawing/2014/main" id="{2BC37B31-ECEC-6D62-7B5C-6FB261A6F305}"/>
              </a:ext>
            </a:extLst>
          </p:cNvPr>
          <p:cNvSpPr txBox="1"/>
          <p:nvPr/>
        </p:nvSpPr>
        <p:spPr>
          <a:xfrm>
            <a:off x="826781" y="3454848"/>
            <a:ext cx="483072" cy="215444"/>
          </a:xfrm>
          <a:prstGeom prst="rect">
            <a:avLst/>
          </a:prstGeom>
          <a:noFill/>
        </p:spPr>
        <p:txBody>
          <a:bodyPr wrap="none" lIns="36000" rIns="36000" rtlCol="0">
            <a:spAutoFit/>
          </a:bodyPr>
          <a:lstStyle/>
          <a:p>
            <a:r>
              <a:rPr lang="ko-KR" altLang="en-US" sz="800" b="1" dirty="0"/>
              <a:t>검출시간</a:t>
            </a: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CDFBBF2D-A446-F180-F494-247762B82560}"/>
              </a:ext>
            </a:extLst>
          </p:cNvPr>
          <p:cNvSpPr/>
          <p:nvPr/>
        </p:nvSpPr>
        <p:spPr>
          <a:xfrm>
            <a:off x="1463618" y="3454847"/>
            <a:ext cx="570696" cy="215444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rmAutofit/>
          </a:bodyPr>
          <a:lstStyle/>
          <a:p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XXXXXXXX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B7512567-1772-EE9A-7DEA-C4B1FAC48BBD}"/>
              </a:ext>
            </a:extLst>
          </p:cNvPr>
          <p:cNvSpPr txBox="1"/>
          <p:nvPr/>
        </p:nvSpPr>
        <p:spPr>
          <a:xfrm>
            <a:off x="2519483" y="3454848"/>
            <a:ext cx="483072" cy="215444"/>
          </a:xfrm>
          <a:prstGeom prst="rect">
            <a:avLst/>
          </a:prstGeom>
          <a:noFill/>
        </p:spPr>
        <p:txBody>
          <a:bodyPr wrap="none" lIns="36000" rIns="36000" rtlCol="0">
            <a:spAutoFit/>
          </a:bodyPr>
          <a:lstStyle/>
          <a:p>
            <a:r>
              <a:rPr lang="ko-KR" altLang="en-US" sz="800" b="1" dirty="0"/>
              <a:t>수신시간</a:t>
            </a: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D7600047-D32B-EDF7-113D-A64E2749216A}"/>
              </a:ext>
            </a:extLst>
          </p:cNvPr>
          <p:cNvSpPr/>
          <p:nvPr/>
        </p:nvSpPr>
        <p:spPr>
          <a:xfrm>
            <a:off x="3156320" y="3454847"/>
            <a:ext cx="570696" cy="215444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rmAutofit/>
          </a:bodyPr>
          <a:lstStyle/>
          <a:p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XXXXXXXX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30893E48-6450-1A30-7C87-9A4A040C1A1F}"/>
              </a:ext>
            </a:extLst>
          </p:cNvPr>
          <p:cNvSpPr txBox="1"/>
          <p:nvPr/>
        </p:nvSpPr>
        <p:spPr>
          <a:xfrm>
            <a:off x="4690423" y="3454848"/>
            <a:ext cx="733140" cy="215444"/>
          </a:xfrm>
          <a:prstGeom prst="rect">
            <a:avLst/>
          </a:prstGeom>
          <a:noFill/>
        </p:spPr>
        <p:txBody>
          <a:bodyPr wrap="none" lIns="36000" rIns="36000" rtlCol="0">
            <a:spAutoFit/>
          </a:bodyPr>
          <a:lstStyle/>
          <a:p>
            <a:r>
              <a:rPr lang="ko-KR" altLang="en-US" sz="800" b="1" dirty="0"/>
              <a:t>금일 경계 건수</a:t>
            </a: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9504E979-3F84-E458-46F3-52603C6607D2}"/>
              </a:ext>
            </a:extLst>
          </p:cNvPr>
          <p:cNvSpPr/>
          <p:nvPr/>
        </p:nvSpPr>
        <p:spPr>
          <a:xfrm>
            <a:off x="5513456" y="3454847"/>
            <a:ext cx="570696" cy="215444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rmAutofit/>
          </a:bodyPr>
          <a:lstStyle/>
          <a:p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XXXXXXXX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2C6B3BC7-B085-6CBE-1AB5-2F0DE71D122D}"/>
              </a:ext>
            </a:extLst>
          </p:cNvPr>
          <p:cNvSpPr txBox="1"/>
          <p:nvPr/>
        </p:nvSpPr>
        <p:spPr>
          <a:xfrm>
            <a:off x="6519533" y="3454848"/>
            <a:ext cx="733140" cy="215444"/>
          </a:xfrm>
          <a:prstGeom prst="rect">
            <a:avLst/>
          </a:prstGeom>
          <a:noFill/>
        </p:spPr>
        <p:txBody>
          <a:bodyPr wrap="none" lIns="36000" rIns="36000" rtlCol="0">
            <a:spAutoFit/>
          </a:bodyPr>
          <a:lstStyle/>
          <a:p>
            <a:r>
              <a:rPr lang="ko-KR" altLang="en-US" sz="800" b="1" dirty="0"/>
              <a:t>금일 발생 건수</a:t>
            </a: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C4F4EA79-A60E-8ED2-6DE3-DAF72F0282D2}"/>
              </a:ext>
            </a:extLst>
          </p:cNvPr>
          <p:cNvSpPr/>
          <p:nvPr/>
        </p:nvSpPr>
        <p:spPr>
          <a:xfrm>
            <a:off x="7342566" y="3454847"/>
            <a:ext cx="570696" cy="215444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rmAutofit/>
          </a:bodyPr>
          <a:lstStyle/>
          <a:p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XXXXXXXX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24958A76-E5E0-AB10-3D72-8700FCD72EC8}"/>
              </a:ext>
            </a:extLst>
          </p:cNvPr>
          <p:cNvSpPr txBox="1"/>
          <p:nvPr/>
        </p:nvSpPr>
        <p:spPr>
          <a:xfrm>
            <a:off x="4747905" y="3778189"/>
            <a:ext cx="608106" cy="215444"/>
          </a:xfrm>
          <a:prstGeom prst="rect">
            <a:avLst/>
          </a:prstGeom>
          <a:noFill/>
        </p:spPr>
        <p:txBody>
          <a:bodyPr wrap="none" lIns="36000" rIns="36000" rtlCol="0">
            <a:spAutoFit/>
          </a:bodyPr>
          <a:lstStyle/>
          <a:p>
            <a:r>
              <a:rPr lang="ko-KR" altLang="en-US" sz="800" b="1" dirty="0"/>
              <a:t>변환 데이터</a:t>
            </a:r>
          </a:p>
        </p:txBody>
      </p: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341D4FD6-234C-16AB-A7F9-308A3BCCB080}"/>
              </a:ext>
            </a:extLst>
          </p:cNvPr>
          <p:cNvGrpSpPr/>
          <p:nvPr/>
        </p:nvGrpSpPr>
        <p:grpSpPr>
          <a:xfrm>
            <a:off x="8621796" y="5108463"/>
            <a:ext cx="41784" cy="37048"/>
            <a:chOff x="7395066" y="3990095"/>
            <a:chExt cx="41784" cy="37048"/>
          </a:xfrm>
        </p:grpSpPr>
        <p:cxnSp>
          <p:nvCxnSpPr>
            <p:cNvPr id="106" name="직선 연결선 105">
              <a:extLst>
                <a:ext uri="{FF2B5EF4-FFF2-40B4-BE49-F238E27FC236}">
                  <a16:creationId xmlns:a16="http://schemas.microsoft.com/office/drawing/2014/main" id="{22A996DF-0F11-D9EF-3736-875CA8B72289}"/>
                </a:ext>
              </a:extLst>
            </p:cNvPr>
            <p:cNvCxnSpPr>
              <a:cxnSpLocks/>
            </p:cNvCxnSpPr>
            <p:nvPr/>
          </p:nvCxnSpPr>
          <p:spPr>
            <a:xfrm>
              <a:off x="7395066" y="3990095"/>
              <a:ext cx="20892" cy="37048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 106">
              <a:extLst>
                <a:ext uri="{FF2B5EF4-FFF2-40B4-BE49-F238E27FC236}">
                  <a16:creationId xmlns:a16="http://schemas.microsoft.com/office/drawing/2014/main" id="{1921BC82-C243-C3B0-9464-DAB88B8DC6C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15958" y="3990095"/>
              <a:ext cx="20892" cy="37048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8" name="그룹 107">
            <a:extLst>
              <a:ext uri="{FF2B5EF4-FFF2-40B4-BE49-F238E27FC236}">
                <a16:creationId xmlns:a16="http://schemas.microsoft.com/office/drawing/2014/main" id="{1147C19F-13AE-C4E6-5C03-5DBB5D53BC9A}"/>
              </a:ext>
            </a:extLst>
          </p:cNvPr>
          <p:cNvGrpSpPr/>
          <p:nvPr/>
        </p:nvGrpSpPr>
        <p:grpSpPr>
          <a:xfrm flipV="1">
            <a:off x="8621796" y="4023966"/>
            <a:ext cx="41784" cy="37048"/>
            <a:chOff x="7395066" y="3990095"/>
            <a:chExt cx="41784" cy="37048"/>
          </a:xfrm>
        </p:grpSpPr>
        <p:cxnSp>
          <p:nvCxnSpPr>
            <p:cNvPr id="109" name="직선 연결선 108">
              <a:extLst>
                <a:ext uri="{FF2B5EF4-FFF2-40B4-BE49-F238E27FC236}">
                  <a16:creationId xmlns:a16="http://schemas.microsoft.com/office/drawing/2014/main" id="{806B7431-0D8E-00CF-625E-1A8C43F63EE1}"/>
                </a:ext>
              </a:extLst>
            </p:cNvPr>
            <p:cNvCxnSpPr>
              <a:cxnSpLocks/>
            </p:cNvCxnSpPr>
            <p:nvPr/>
          </p:nvCxnSpPr>
          <p:spPr>
            <a:xfrm>
              <a:off x="7395066" y="3990095"/>
              <a:ext cx="20892" cy="37048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직선 연결선 109">
              <a:extLst>
                <a:ext uri="{FF2B5EF4-FFF2-40B4-BE49-F238E27FC236}">
                  <a16:creationId xmlns:a16="http://schemas.microsoft.com/office/drawing/2014/main" id="{843F3D01-4257-150A-9C45-031DDDFBFA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15958" y="3990095"/>
              <a:ext cx="20892" cy="37048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55825019-E3B2-89E7-D92B-6CA3890EF60F}"/>
              </a:ext>
            </a:extLst>
          </p:cNvPr>
          <p:cNvSpPr/>
          <p:nvPr/>
        </p:nvSpPr>
        <p:spPr>
          <a:xfrm>
            <a:off x="8558585" y="3999208"/>
            <a:ext cx="168205" cy="1182654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94A9EE58-B5E2-F731-70DA-40B0406D426F}"/>
              </a:ext>
            </a:extLst>
          </p:cNvPr>
          <p:cNvSpPr/>
          <p:nvPr/>
        </p:nvSpPr>
        <p:spPr>
          <a:xfrm>
            <a:off x="8576236" y="4127582"/>
            <a:ext cx="132902" cy="926693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타원 113">
            <a:extLst>
              <a:ext uri="{FF2B5EF4-FFF2-40B4-BE49-F238E27FC236}">
                <a16:creationId xmlns:a16="http://schemas.microsoft.com/office/drawing/2014/main" id="{62F45BD2-9DB9-366A-937D-A3F179239198}"/>
              </a:ext>
            </a:extLst>
          </p:cNvPr>
          <p:cNvSpPr/>
          <p:nvPr/>
        </p:nvSpPr>
        <p:spPr>
          <a:xfrm>
            <a:off x="5559328" y="3892499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600" dirty="0"/>
              <a:t>10</a:t>
            </a:r>
            <a:endParaRPr lang="ko-KR" altLang="en-US" sz="600" dirty="0"/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12F0ADFB-D87D-6B80-7703-A680BBB4709C}"/>
              </a:ext>
            </a:extLst>
          </p:cNvPr>
          <p:cNvSpPr/>
          <p:nvPr/>
        </p:nvSpPr>
        <p:spPr>
          <a:xfrm>
            <a:off x="806118" y="3752965"/>
            <a:ext cx="3806246" cy="2466371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685024A8-639F-75C8-84DE-46390A9F2213}"/>
              </a:ext>
            </a:extLst>
          </p:cNvPr>
          <p:cNvSpPr/>
          <p:nvPr/>
        </p:nvSpPr>
        <p:spPr>
          <a:xfrm>
            <a:off x="904872" y="3656442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600" dirty="0"/>
              <a:t>9</a:t>
            </a:r>
            <a:endParaRPr lang="ko-KR" altLang="en-US" sz="600" dirty="0"/>
          </a:p>
        </p:txBody>
      </p:sp>
      <p:pic>
        <p:nvPicPr>
          <p:cNvPr id="1028" name="Picture 4" descr="교량 PNG, 일러스트, PSD 및 클립 아트에 대한 무료 다운로드 | Pngtree">
            <a:extLst>
              <a:ext uri="{FF2B5EF4-FFF2-40B4-BE49-F238E27FC236}">
                <a16:creationId xmlns:a16="http://schemas.microsoft.com/office/drawing/2014/main" id="{644CAAE5-B99E-50CF-45D6-A10CDC9CC3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26" t="12003" r="4518" b="12582"/>
          <a:stretch/>
        </p:blipFill>
        <p:spPr bwMode="auto">
          <a:xfrm>
            <a:off x="1057065" y="4524692"/>
            <a:ext cx="1020082" cy="845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41" name="직선 연결선 1040">
            <a:extLst>
              <a:ext uri="{FF2B5EF4-FFF2-40B4-BE49-F238E27FC236}">
                <a16:creationId xmlns:a16="http://schemas.microsoft.com/office/drawing/2014/main" id="{576DFD5A-312A-263F-E6AC-B5FDC729D4E0}"/>
              </a:ext>
            </a:extLst>
          </p:cNvPr>
          <p:cNvCxnSpPr>
            <a:cxnSpLocks/>
          </p:cNvCxnSpPr>
          <p:nvPr/>
        </p:nvCxnSpPr>
        <p:spPr>
          <a:xfrm flipH="1" flipV="1">
            <a:off x="1335995" y="4735896"/>
            <a:ext cx="465264" cy="255444"/>
          </a:xfrm>
          <a:prstGeom prst="line">
            <a:avLst/>
          </a:prstGeom>
          <a:ln w="12700">
            <a:solidFill>
              <a:srgbClr val="3F3F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5" name="직선 연결선 1044">
            <a:extLst>
              <a:ext uri="{FF2B5EF4-FFF2-40B4-BE49-F238E27FC236}">
                <a16:creationId xmlns:a16="http://schemas.microsoft.com/office/drawing/2014/main" id="{14EE5168-9863-D43E-D087-5EEF732A1C2A}"/>
              </a:ext>
            </a:extLst>
          </p:cNvPr>
          <p:cNvCxnSpPr>
            <a:cxnSpLocks/>
          </p:cNvCxnSpPr>
          <p:nvPr/>
        </p:nvCxnSpPr>
        <p:spPr>
          <a:xfrm flipV="1">
            <a:off x="1039183" y="4610305"/>
            <a:ext cx="1083668" cy="626447"/>
          </a:xfrm>
          <a:prstGeom prst="line">
            <a:avLst/>
          </a:prstGeom>
          <a:ln w="12700">
            <a:solidFill>
              <a:srgbClr val="3F3F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3" name="TextBox 1052">
            <a:extLst>
              <a:ext uri="{FF2B5EF4-FFF2-40B4-BE49-F238E27FC236}">
                <a16:creationId xmlns:a16="http://schemas.microsoft.com/office/drawing/2014/main" id="{7D2A568D-A5C4-6BEC-B1BF-E7905C6DE97F}"/>
              </a:ext>
            </a:extLst>
          </p:cNvPr>
          <p:cNvSpPr txBox="1"/>
          <p:nvPr/>
        </p:nvSpPr>
        <p:spPr>
          <a:xfrm>
            <a:off x="1772647" y="4941029"/>
            <a:ext cx="277888" cy="215444"/>
          </a:xfrm>
          <a:prstGeom prst="rect">
            <a:avLst/>
          </a:prstGeom>
          <a:noFill/>
        </p:spPr>
        <p:txBody>
          <a:bodyPr wrap="none" lIns="36000" rIns="36000" rtlCol="0">
            <a:spAutoFit/>
          </a:bodyPr>
          <a:lstStyle/>
          <a:p>
            <a:r>
              <a:rPr lang="ko-KR" altLang="en-US" sz="800" b="1" dirty="0" err="1"/>
              <a:t>Ｘ</a:t>
            </a:r>
            <a:r>
              <a:rPr lang="ko-KR" altLang="en-US" sz="800" b="1" dirty="0"/>
              <a:t>＋</a:t>
            </a:r>
          </a:p>
        </p:txBody>
      </p:sp>
      <p:sp>
        <p:nvSpPr>
          <p:cNvPr id="1054" name="TextBox 1053">
            <a:extLst>
              <a:ext uri="{FF2B5EF4-FFF2-40B4-BE49-F238E27FC236}">
                <a16:creationId xmlns:a16="http://schemas.microsoft.com/office/drawing/2014/main" id="{4ABB9A97-2896-028C-7B8C-D11810A48DDB}"/>
              </a:ext>
            </a:extLst>
          </p:cNvPr>
          <p:cNvSpPr txBox="1"/>
          <p:nvPr/>
        </p:nvSpPr>
        <p:spPr>
          <a:xfrm>
            <a:off x="1190203" y="4593767"/>
            <a:ext cx="277888" cy="215444"/>
          </a:xfrm>
          <a:prstGeom prst="rect">
            <a:avLst/>
          </a:prstGeom>
          <a:noFill/>
        </p:spPr>
        <p:txBody>
          <a:bodyPr wrap="none" lIns="36000" rIns="36000" rtlCol="0">
            <a:spAutoFit/>
          </a:bodyPr>
          <a:lstStyle/>
          <a:p>
            <a:r>
              <a:rPr lang="ko-KR" altLang="en-US" sz="800" b="1" dirty="0" err="1"/>
              <a:t>Ｘ</a:t>
            </a:r>
            <a:r>
              <a:rPr lang="ko-KR" altLang="en-US" sz="800" b="1" dirty="0"/>
              <a:t>－</a:t>
            </a:r>
          </a:p>
        </p:txBody>
      </p:sp>
      <p:sp>
        <p:nvSpPr>
          <p:cNvPr id="1055" name="TextBox 1054">
            <a:extLst>
              <a:ext uri="{FF2B5EF4-FFF2-40B4-BE49-F238E27FC236}">
                <a16:creationId xmlns:a16="http://schemas.microsoft.com/office/drawing/2014/main" id="{1391E884-A960-61C1-2B94-D9621D26854B}"/>
              </a:ext>
            </a:extLst>
          </p:cNvPr>
          <p:cNvSpPr txBox="1"/>
          <p:nvPr/>
        </p:nvSpPr>
        <p:spPr>
          <a:xfrm>
            <a:off x="842589" y="5175854"/>
            <a:ext cx="277888" cy="215444"/>
          </a:xfrm>
          <a:prstGeom prst="rect">
            <a:avLst/>
          </a:prstGeom>
          <a:noFill/>
        </p:spPr>
        <p:txBody>
          <a:bodyPr wrap="none" lIns="36000" rIns="36000" rtlCol="0">
            <a:spAutoFit/>
          </a:bodyPr>
          <a:lstStyle/>
          <a:p>
            <a:r>
              <a:rPr lang="ko-KR" altLang="en-US" sz="800" b="1" dirty="0" err="1"/>
              <a:t>Ｙ</a:t>
            </a:r>
            <a:r>
              <a:rPr lang="ko-KR" altLang="en-US" sz="800" b="1" dirty="0"/>
              <a:t>＋</a:t>
            </a:r>
          </a:p>
        </p:txBody>
      </p:sp>
      <p:sp>
        <p:nvSpPr>
          <p:cNvPr id="1056" name="TextBox 1055">
            <a:extLst>
              <a:ext uri="{FF2B5EF4-FFF2-40B4-BE49-F238E27FC236}">
                <a16:creationId xmlns:a16="http://schemas.microsoft.com/office/drawing/2014/main" id="{B6CB72C9-A7A2-A827-A97B-A78A067ECC65}"/>
              </a:ext>
            </a:extLst>
          </p:cNvPr>
          <p:cNvSpPr txBox="1"/>
          <p:nvPr/>
        </p:nvSpPr>
        <p:spPr>
          <a:xfrm>
            <a:off x="2090843" y="4471871"/>
            <a:ext cx="277888" cy="215444"/>
          </a:xfrm>
          <a:prstGeom prst="rect">
            <a:avLst/>
          </a:prstGeom>
          <a:noFill/>
        </p:spPr>
        <p:txBody>
          <a:bodyPr wrap="none" lIns="36000" rIns="36000" rtlCol="0">
            <a:spAutoFit/>
          </a:bodyPr>
          <a:lstStyle/>
          <a:p>
            <a:r>
              <a:rPr lang="ko-KR" altLang="en-US" sz="800" b="1" dirty="0" err="1"/>
              <a:t>Ｙ</a:t>
            </a:r>
            <a:r>
              <a:rPr lang="ko-KR" altLang="en-US" sz="800" b="1" dirty="0"/>
              <a:t>－</a:t>
            </a:r>
          </a:p>
        </p:txBody>
      </p:sp>
      <p:pic>
        <p:nvPicPr>
          <p:cNvPr id="1113" name="Picture 10" descr="진동의 변위,속도,가속도 - iVIC (아이빅)iVIC (아이빅)">
            <a:extLst>
              <a:ext uri="{FF2B5EF4-FFF2-40B4-BE49-F238E27FC236}">
                <a16:creationId xmlns:a16="http://schemas.microsoft.com/office/drawing/2014/main" id="{834D169D-FC36-BD31-BED9-808568A2B5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59"/>
          <a:stretch/>
        </p:blipFill>
        <p:spPr bwMode="auto">
          <a:xfrm>
            <a:off x="2645978" y="3954006"/>
            <a:ext cx="1907180" cy="2027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14" name="직사각형 1113">
            <a:extLst>
              <a:ext uri="{FF2B5EF4-FFF2-40B4-BE49-F238E27FC236}">
                <a16:creationId xmlns:a16="http://schemas.microsoft.com/office/drawing/2014/main" id="{25CF640F-CC11-D3FB-70CE-CBB9DA0BE620}"/>
              </a:ext>
            </a:extLst>
          </p:cNvPr>
          <p:cNvSpPr/>
          <p:nvPr/>
        </p:nvSpPr>
        <p:spPr>
          <a:xfrm>
            <a:off x="2336221" y="4163345"/>
            <a:ext cx="570696" cy="215444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r>
              <a:rPr lang="en-US" altLang="ko-KR" sz="1000" b="1" dirty="0">
                <a:solidFill>
                  <a:schemeClr val="tx1"/>
                </a:solidFill>
              </a:rPr>
              <a:t>Vector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1115" name="직사각형 1114">
            <a:extLst>
              <a:ext uri="{FF2B5EF4-FFF2-40B4-BE49-F238E27FC236}">
                <a16:creationId xmlns:a16="http://schemas.microsoft.com/office/drawing/2014/main" id="{2DC45246-D53B-D4C4-6AB7-2E4BA0537C35}"/>
              </a:ext>
            </a:extLst>
          </p:cNvPr>
          <p:cNvSpPr/>
          <p:nvPr/>
        </p:nvSpPr>
        <p:spPr>
          <a:xfrm>
            <a:off x="2336221" y="4880583"/>
            <a:ext cx="570696" cy="215444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Autofit/>
          </a:bodyPr>
          <a:lstStyle/>
          <a:p>
            <a:r>
              <a:rPr lang="en-US" altLang="ko-KR" sz="1000" b="1" dirty="0">
                <a:solidFill>
                  <a:schemeClr val="tx1"/>
                </a:solidFill>
              </a:rPr>
              <a:t>Pitch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1116" name="직사각형 1115">
            <a:extLst>
              <a:ext uri="{FF2B5EF4-FFF2-40B4-BE49-F238E27FC236}">
                <a16:creationId xmlns:a16="http://schemas.microsoft.com/office/drawing/2014/main" id="{992AEC1E-AEBC-FEBB-9385-315312A92822}"/>
              </a:ext>
            </a:extLst>
          </p:cNvPr>
          <p:cNvSpPr/>
          <p:nvPr/>
        </p:nvSpPr>
        <p:spPr>
          <a:xfrm>
            <a:off x="2336221" y="5564909"/>
            <a:ext cx="570696" cy="215444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rmAutofit fontScale="92500" lnSpcReduction="10000"/>
          </a:bodyPr>
          <a:lstStyle/>
          <a:p>
            <a:r>
              <a:rPr lang="en-US" altLang="ko-KR" sz="1000" b="1" dirty="0">
                <a:solidFill>
                  <a:schemeClr val="tx1"/>
                </a:solidFill>
              </a:rPr>
              <a:t>Roll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graphicFrame>
        <p:nvGraphicFramePr>
          <p:cNvPr id="1117" name="표 1116">
            <a:extLst>
              <a:ext uri="{FF2B5EF4-FFF2-40B4-BE49-F238E27FC236}">
                <a16:creationId xmlns:a16="http://schemas.microsoft.com/office/drawing/2014/main" id="{748A8E17-D57E-6A32-50B4-4AAAF96476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8626220"/>
              </p:ext>
            </p:extLst>
          </p:nvPr>
        </p:nvGraphicFramePr>
        <p:xfrm>
          <a:off x="4766172" y="5402581"/>
          <a:ext cx="3957320" cy="731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153820241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7491767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01203110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92241171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69790403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4419257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84666993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3849492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2471513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36068044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32762503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9121208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45272927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57676922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58039890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9724548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20087130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79213604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8247449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4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/>
                        <a:t>01</a:t>
                      </a:r>
                      <a:endParaRPr lang="ko-KR" altLang="en-US" sz="6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6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6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/>
                        <a:t>02</a:t>
                      </a:r>
                      <a:endParaRPr lang="ko-KR" altLang="en-US" sz="6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6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6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/>
                        <a:t>03</a:t>
                      </a:r>
                      <a:endParaRPr lang="ko-KR" altLang="en-US" sz="6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6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6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/>
                        <a:t>04</a:t>
                      </a:r>
                      <a:endParaRPr lang="ko-KR" altLang="en-US" sz="6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6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6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/>
                        <a:t>05</a:t>
                      </a:r>
                      <a:endParaRPr lang="ko-KR" altLang="en-US" sz="6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6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6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/>
                        <a:t>06</a:t>
                      </a:r>
                      <a:endParaRPr lang="ko-KR" altLang="en-US" sz="6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6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6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34004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/>
                        <a:t>X</a:t>
                      </a:r>
                      <a:endParaRPr lang="ko-KR" altLang="en-US" sz="6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210144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/>
                        <a:t>Y</a:t>
                      </a:r>
                      <a:endParaRPr lang="ko-KR" altLang="en-US" sz="6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43941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/>
                        <a:t>Z</a:t>
                      </a:r>
                      <a:endParaRPr lang="ko-KR" altLang="en-US" sz="6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/>
                    </a:p>
                  </a:txBody>
                  <a:tcPr marL="0" marR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26165874"/>
                  </a:ext>
                </a:extLst>
              </a:tr>
            </a:tbl>
          </a:graphicData>
        </a:graphic>
      </p:graphicFrame>
      <p:sp>
        <p:nvSpPr>
          <p:cNvPr id="1118" name="TextBox 1117">
            <a:extLst>
              <a:ext uri="{FF2B5EF4-FFF2-40B4-BE49-F238E27FC236}">
                <a16:creationId xmlns:a16="http://schemas.microsoft.com/office/drawing/2014/main" id="{ACDE7571-1C77-207E-FE13-CEF415DFB347}"/>
              </a:ext>
            </a:extLst>
          </p:cNvPr>
          <p:cNvSpPr txBox="1"/>
          <p:nvPr/>
        </p:nvSpPr>
        <p:spPr>
          <a:xfrm>
            <a:off x="4747905" y="5210105"/>
            <a:ext cx="608106" cy="215444"/>
          </a:xfrm>
          <a:prstGeom prst="rect">
            <a:avLst/>
          </a:prstGeom>
          <a:noFill/>
        </p:spPr>
        <p:txBody>
          <a:bodyPr wrap="none" lIns="36000" rIns="36000" rtlCol="0">
            <a:spAutoFit/>
          </a:bodyPr>
          <a:lstStyle/>
          <a:p>
            <a:r>
              <a:rPr lang="ko-KR" altLang="en-US" sz="800" b="1" dirty="0"/>
              <a:t>원시 데이터</a:t>
            </a:r>
          </a:p>
        </p:txBody>
      </p:sp>
    </p:spTree>
    <p:extLst>
      <p:ext uri="{BB962C8B-B14F-4D97-AF65-F5344CB8AC3E}">
        <p14:creationId xmlns:p14="http://schemas.microsoft.com/office/powerpoint/2010/main" val="4516900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9ACE3EF6-1498-628E-69DA-2D8809B0B03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F-0205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B0A96CC-0955-B17E-58E0-A4B2CB6099B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시스템운영</a:t>
            </a:r>
            <a:r>
              <a:rPr lang="en-US" altLang="ko-KR" dirty="0"/>
              <a:t>-</a:t>
            </a:r>
            <a:r>
              <a:rPr lang="ko-KR" altLang="en-US" dirty="0"/>
              <a:t>정기</a:t>
            </a:r>
            <a:r>
              <a:rPr lang="en-US" altLang="ko-KR" dirty="0"/>
              <a:t>/</a:t>
            </a:r>
            <a:r>
              <a:rPr lang="ko-KR" altLang="en-US" dirty="0"/>
              <a:t>긴급 점검 및 유지보수 정보관리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6C98432-75EB-56AF-45AD-87608247E6FA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FDFA8952-F175-493D-BFB3-D0B694125C1F}" type="datetime1">
              <a:rPr lang="ko-KR" altLang="en-US" smtClean="0"/>
              <a:t>2024-02-08</a:t>
            </a:fld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7410505-7842-594D-50FD-BFF876CBC33F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5A26B1E4-BEAB-4090-A65B-CA4C38B8663B}" type="slidenum">
              <a:rPr lang="ko-KR" altLang="en-US" smtClean="0"/>
              <a:pPr/>
              <a:t>17</a:t>
            </a:fld>
            <a:endParaRPr lang="ko-KR" altLang="en-US"/>
          </a:p>
        </p:txBody>
      </p:sp>
      <p:graphicFrame>
        <p:nvGraphicFramePr>
          <p:cNvPr id="6" name="표 15">
            <a:extLst>
              <a:ext uri="{FF2B5EF4-FFF2-40B4-BE49-F238E27FC236}">
                <a16:creationId xmlns:a16="http://schemas.microsoft.com/office/drawing/2014/main" id="{D7006B81-9585-F68F-E590-D7B86FA231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3588453"/>
              </p:ext>
            </p:extLst>
          </p:nvPr>
        </p:nvGraphicFramePr>
        <p:xfrm>
          <a:off x="9463530" y="533911"/>
          <a:ext cx="2404668" cy="370704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59611">
                  <a:extLst>
                    <a:ext uri="{9D8B030D-6E8A-4147-A177-3AD203B41FA5}">
                      <a16:colId xmlns:a16="http://schemas.microsoft.com/office/drawing/2014/main" val="3039601291"/>
                    </a:ext>
                  </a:extLst>
                </a:gridCol>
                <a:gridCol w="2145057">
                  <a:extLst>
                    <a:ext uri="{9D8B030D-6E8A-4147-A177-3AD203B41FA5}">
                      <a16:colId xmlns:a16="http://schemas.microsoft.com/office/drawing/2014/main" val="2260216540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설명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65748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02681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03239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83178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07110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71228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67147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305426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89713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13632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21662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85712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87587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93663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5062095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790779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70199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442463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41873757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D8D9863A-8F36-2232-3360-F896B3011B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2802546"/>
              </p:ext>
            </p:extLst>
          </p:nvPr>
        </p:nvGraphicFramePr>
        <p:xfrm>
          <a:off x="9463530" y="4332107"/>
          <a:ext cx="2404668" cy="234696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59611">
                  <a:extLst>
                    <a:ext uri="{9D8B030D-6E8A-4147-A177-3AD203B41FA5}">
                      <a16:colId xmlns:a16="http://schemas.microsoft.com/office/drawing/2014/main" val="3039601291"/>
                    </a:ext>
                  </a:extLst>
                </a:gridCol>
                <a:gridCol w="2145057">
                  <a:extLst>
                    <a:ext uri="{9D8B030D-6E8A-4147-A177-3AD203B41FA5}">
                      <a16:colId xmlns:a16="http://schemas.microsoft.com/office/drawing/2014/main" val="2260216540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비고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65748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02681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03239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83178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07110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71228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67147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819443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53458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911241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3896292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D1D40146-D748-BF2A-89A5-1CF99FF6970B}"/>
              </a:ext>
            </a:extLst>
          </p:cNvPr>
          <p:cNvSpPr>
            <a:spLocks/>
          </p:cNvSpPr>
          <p:nvPr/>
        </p:nvSpPr>
        <p:spPr>
          <a:xfrm>
            <a:off x="424607" y="830464"/>
            <a:ext cx="8779849" cy="5774376"/>
          </a:xfrm>
          <a:prstGeom prst="rect">
            <a:avLst/>
          </a:prstGeom>
          <a:noFill/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E47EF33-1564-FD2E-C210-BFC28FB78541}"/>
              </a:ext>
            </a:extLst>
          </p:cNvPr>
          <p:cNvSpPr>
            <a:spLocks/>
          </p:cNvSpPr>
          <p:nvPr/>
        </p:nvSpPr>
        <p:spPr>
          <a:xfrm>
            <a:off x="424607" y="638664"/>
            <a:ext cx="8779849" cy="191801"/>
          </a:xfrm>
          <a:prstGeom prst="rect">
            <a:avLst/>
          </a:prstGeom>
          <a:solidFill>
            <a:srgbClr val="FFFFFF">
              <a:alpha val="30196"/>
            </a:srgbClr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A4CDE7-D183-6FDD-383C-3717A64222D0}"/>
              </a:ext>
            </a:extLst>
          </p:cNvPr>
          <p:cNvSpPr txBox="1">
            <a:spLocks/>
          </p:cNvSpPr>
          <p:nvPr/>
        </p:nvSpPr>
        <p:spPr>
          <a:xfrm>
            <a:off x="501589" y="693045"/>
            <a:ext cx="230832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 err="1"/>
              <a:t>로고부</a:t>
            </a:r>
            <a:endParaRPr lang="ko-KR" altLang="en-US" sz="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89E36DE-7AB0-78CA-813C-407A4CEC0C86}"/>
              </a:ext>
            </a:extLst>
          </p:cNvPr>
          <p:cNvSpPr txBox="1">
            <a:spLocks/>
          </p:cNvSpPr>
          <p:nvPr/>
        </p:nvSpPr>
        <p:spPr>
          <a:xfrm>
            <a:off x="8301606" y="681601"/>
            <a:ext cx="307777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 err="1"/>
              <a:t>알림배지</a:t>
            </a:r>
            <a:endParaRPr lang="ko-KR" altLang="en-US" sz="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1E8AC70-0744-776A-64A3-FC00E369B0DF}"/>
              </a:ext>
            </a:extLst>
          </p:cNvPr>
          <p:cNvSpPr txBox="1">
            <a:spLocks/>
          </p:cNvSpPr>
          <p:nvPr/>
        </p:nvSpPr>
        <p:spPr>
          <a:xfrm>
            <a:off x="8672608" y="681601"/>
            <a:ext cx="402354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/>
              <a:t>로그인 정보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C5B12E5-CDAC-A1A7-E1A1-07A1E80D1101}"/>
              </a:ext>
            </a:extLst>
          </p:cNvPr>
          <p:cNvSpPr txBox="1">
            <a:spLocks/>
          </p:cNvSpPr>
          <p:nvPr/>
        </p:nvSpPr>
        <p:spPr>
          <a:xfrm>
            <a:off x="3112840" y="697271"/>
            <a:ext cx="307777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/>
              <a:t>종합현황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39D513C-9FD1-7D6A-499C-B2FCEEF078A3}"/>
              </a:ext>
            </a:extLst>
          </p:cNvPr>
          <p:cNvSpPr txBox="1">
            <a:spLocks/>
          </p:cNvSpPr>
          <p:nvPr/>
        </p:nvSpPr>
        <p:spPr>
          <a:xfrm>
            <a:off x="3679691" y="697271"/>
            <a:ext cx="402354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>
                <a:solidFill>
                  <a:srgbClr val="FF0000"/>
                </a:solidFill>
              </a:rPr>
              <a:t>시스템 운영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A771383-5A12-6C80-3F8C-AD253416510C}"/>
              </a:ext>
            </a:extLst>
          </p:cNvPr>
          <p:cNvSpPr txBox="1">
            <a:spLocks/>
          </p:cNvSpPr>
          <p:nvPr/>
        </p:nvSpPr>
        <p:spPr>
          <a:xfrm>
            <a:off x="4298806" y="697271"/>
            <a:ext cx="402354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/>
              <a:t>데이터 관리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66D16C9-D77B-C0B8-FE42-C9E43E5CF6B4}"/>
              </a:ext>
            </a:extLst>
          </p:cNvPr>
          <p:cNvSpPr txBox="1">
            <a:spLocks/>
          </p:cNvSpPr>
          <p:nvPr/>
        </p:nvSpPr>
        <p:spPr>
          <a:xfrm>
            <a:off x="4918864" y="697271"/>
            <a:ext cx="402354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/>
              <a:t>시스템 관리</a:t>
            </a: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C4FE6178-977B-1B12-14F7-87A567BD8D67}"/>
              </a:ext>
            </a:extLst>
          </p:cNvPr>
          <p:cNvSpPr/>
          <p:nvPr/>
        </p:nvSpPr>
        <p:spPr>
          <a:xfrm>
            <a:off x="2929870" y="588031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600" dirty="0"/>
              <a:t>2</a:t>
            </a:r>
            <a:endParaRPr lang="ko-KR" altLang="en-US" sz="600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6733A0E3-3618-6705-20DB-4D4968F6F0DE}"/>
              </a:ext>
            </a:extLst>
          </p:cNvPr>
          <p:cNvSpPr/>
          <p:nvPr/>
        </p:nvSpPr>
        <p:spPr>
          <a:xfrm>
            <a:off x="8137456" y="588031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600" dirty="0"/>
              <a:t>3</a:t>
            </a:r>
            <a:endParaRPr lang="ko-KR" altLang="en-US" sz="6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8D0C9A0F-ED3E-6EA0-C658-B93016604F14}"/>
              </a:ext>
            </a:extLst>
          </p:cNvPr>
          <p:cNvSpPr/>
          <p:nvPr/>
        </p:nvSpPr>
        <p:spPr>
          <a:xfrm>
            <a:off x="8583445" y="588031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600" dirty="0"/>
              <a:t>4</a:t>
            </a:r>
            <a:endParaRPr lang="ko-KR" altLang="en-US" sz="600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1CCD3603-0475-807A-79E1-6FECD8789664}"/>
              </a:ext>
            </a:extLst>
          </p:cNvPr>
          <p:cNvSpPr/>
          <p:nvPr/>
        </p:nvSpPr>
        <p:spPr>
          <a:xfrm>
            <a:off x="337096" y="580387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600" dirty="0"/>
              <a:t>1</a:t>
            </a:r>
            <a:endParaRPr lang="ko-KR" altLang="en-US" sz="600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95D35D7-779C-7174-2161-158F6E049D89}"/>
              </a:ext>
            </a:extLst>
          </p:cNvPr>
          <p:cNvSpPr/>
          <p:nvPr/>
        </p:nvSpPr>
        <p:spPr>
          <a:xfrm>
            <a:off x="564216" y="984361"/>
            <a:ext cx="8510745" cy="702804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AF6940D-F619-8B72-66CF-5F4450CCD6A6}"/>
              </a:ext>
            </a:extLst>
          </p:cNvPr>
          <p:cNvSpPr/>
          <p:nvPr/>
        </p:nvSpPr>
        <p:spPr>
          <a:xfrm>
            <a:off x="1139958" y="1098395"/>
            <a:ext cx="992373" cy="205563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본사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본부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8E587E5-7924-B596-CBAE-78CF184D053C}"/>
              </a:ext>
            </a:extLst>
          </p:cNvPr>
          <p:cNvSpPr txBox="1"/>
          <p:nvPr/>
        </p:nvSpPr>
        <p:spPr>
          <a:xfrm>
            <a:off x="650790" y="1108278"/>
            <a:ext cx="483072" cy="215444"/>
          </a:xfrm>
          <a:prstGeom prst="rect">
            <a:avLst/>
          </a:prstGeom>
          <a:noFill/>
        </p:spPr>
        <p:txBody>
          <a:bodyPr wrap="none" lIns="36000" rIns="36000" rtlCol="0">
            <a:spAutoFit/>
          </a:bodyPr>
          <a:lstStyle/>
          <a:p>
            <a:r>
              <a:rPr lang="ko-KR" altLang="en-US" sz="800" b="1"/>
              <a:t>관리부서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6FAE357-40CC-C2D8-FC3A-CC5EB159228C}"/>
              </a:ext>
            </a:extLst>
          </p:cNvPr>
          <p:cNvSpPr/>
          <p:nvPr/>
        </p:nvSpPr>
        <p:spPr>
          <a:xfrm>
            <a:off x="3944844" y="1098395"/>
            <a:ext cx="1972897" cy="205563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서해안고속도로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74882D0-657E-846F-729C-8D282207DA10}"/>
              </a:ext>
            </a:extLst>
          </p:cNvPr>
          <p:cNvSpPr txBox="1"/>
          <p:nvPr/>
        </p:nvSpPr>
        <p:spPr>
          <a:xfrm>
            <a:off x="3379241" y="1108278"/>
            <a:ext cx="483072" cy="215444"/>
          </a:xfrm>
          <a:prstGeom prst="rect">
            <a:avLst/>
          </a:prstGeom>
          <a:noFill/>
        </p:spPr>
        <p:txBody>
          <a:bodyPr wrap="none" lIns="36000" rIns="36000" rtlCol="0">
            <a:spAutoFit/>
          </a:bodyPr>
          <a:lstStyle/>
          <a:p>
            <a:r>
              <a:rPr lang="ko-KR" altLang="en-US" sz="800" b="1" dirty="0"/>
              <a:t>관리노선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F198882-7715-265A-AB50-6EEF65F469FE}"/>
              </a:ext>
            </a:extLst>
          </p:cNvPr>
          <p:cNvSpPr/>
          <p:nvPr/>
        </p:nvSpPr>
        <p:spPr>
          <a:xfrm>
            <a:off x="2174115" y="1098395"/>
            <a:ext cx="992373" cy="205563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지사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관리소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4982543-EEA1-26EF-21A9-7D91B86CC331}"/>
              </a:ext>
            </a:extLst>
          </p:cNvPr>
          <p:cNvSpPr/>
          <p:nvPr/>
        </p:nvSpPr>
        <p:spPr>
          <a:xfrm>
            <a:off x="6535205" y="1098395"/>
            <a:ext cx="992373" cy="205563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서해대교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6CCBCC6-4107-8B09-189E-92958EE1ADC6}"/>
              </a:ext>
            </a:extLst>
          </p:cNvPr>
          <p:cNvSpPr txBox="1"/>
          <p:nvPr/>
        </p:nvSpPr>
        <p:spPr>
          <a:xfrm>
            <a:off x="6241645" y="1108278"/>
            <a:ext cx="277888" cy="215444"/>
          </a:xfrm>
          <a:prstGeom prst="rect">
            <a:avLst/>
          </a:prstGeom>
          <a:noFill/>
        </p:spPr>
        <p:txBody>
          <a:bodyPr wrap="none" lIns="36000" rIns="36000" rtlCol="0">
            <a:spAutoFit/>
          </a:bodyPr>
          <a:lstStyle/>
          <a:p>
            <a:r>
              <a:rPr lang="ko-KR" altLang="en-US" sz="800" b="1" dirty="0"/>
              <a:t>교량</a:t>
            </a: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40E764E2-C4A1-0E34-DEE9-FCCF6B1C783D}"/>
              </a:ext>
            </a:extLst>
          </p:cNvPr>
          <p:cNvGrpSpPr/>
          <p:nvPr/>
        </p:nvGrpSpPr>
        <p:grpSpPr>
          <a:xfrm>
            <a:off x="7418559" y="1178952"/>
            <a:ext cx="41784" cy="37048"/>
            <a:chOff x="7395066" y="3990095"/>
            <a:chExt cx="41784" cy="37048"/>
          </a:xfrm>
        </p:grpSpPr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CAE8411C-7912-6722-D623-498709A2C5DD}"/>
                </a:ext>
              </a:extLst>
            </p:cNvPr>
            <p:cNvCxnSpPr>
              <a:cxnSpLocks/>
            </p:cNvCxnSpPr>
            <p:nvPr/>
          </p:nvCxnSpPr>
          <p:spPr>
            <a:xfrm>
              <a:off x="7395066" y="3990095"/>
              <a:ext cx="20892" cy="37048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B386FD04-BCFB-2950-E6A8-4DE691DEB5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15958" y="3990095"/>
              <a:ext cx="20892" cy="37048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28E714BB-23AE-93A5-11C3-42416E9F4E59}"/>
              </a:ext>
            </a:extLst>
          </p:cNvPr>
          <p:cNvGrpSpPr/>
          <p:nvPr/>
        </p:nvGrpSpPr>
        <p:grpSpPr>
          <a:xfrm>
            <a:off x="5788358" y="1178952"/>
            <a:ext cx="41784" cy="37048"/>
            <a:chOff x="7395066" y="3990095"/>
            <a:chExt cx="41784" cy="37048"/>
          </a:xfrm>
        </p:grpSpPr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DE8DFDB5-FDD6-71A5-F0DA-2ADB7D1452D1}"/>
                </a:ext>
              </a:extLst>
            </p:cNvPr>
            <p:cNvCxnSpPr>
              <a:cxnSpLocks/>
            </p:cNvCxnSpPr>
            <p:nvPr/>
          </p:nvCxnSpPr>
          <p:spPr>
            <a:xfrm>
              <a:off x="7395066" y="3990095"/>
              <a:ext cx="20892" cy="37048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A3333BB6-3B12-0ED4-9326-CD24D887274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15958" y="3990095"/>
              <a:ext cx="20892" cy="37048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A4FB2BF4-717A-4E34-04BD-5A438A8BDC64}"/>
              </a:ext>
            </a:extLst>
          </p:cNvPr>
          <p:cNvGrpSpPr/>
          <p:nvPr/>
        </p:nvGrpSpPr>
        <p:grpSpPr>
          <a:xfrm>
            <a:off x="3033623" y="1178952"/>
            <a:ext cx="41784" cy="37048"/>
            <a:chOff x="7395066" y="3990095"/>
            <a:chExt cx="41784" cy="37048"/>
          </a:xfrm>
        </p:grpSpPr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CEFC53E8-F400-21FB-E09D-10A74A43C211}"/>
                </a:ext>
              </a:extLst>
            </p:cNvPr>
            <p:cNvCxnSpPr>
              <a:cxnSpLocks/>
            </p:cNvCxnSpPr>
            <p:nvPr/>
          </p:nvCxnSpPr>
          <p:spPr>
            <a:xfrm>
              <a:off x="7395066" y="3990095"/>
              <a:ext cx="20892" cy="37048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04BA9C70-1AC7-94E4-9F89-454D6122D29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15958" y="3990095"/>
              <a:ext cx="20892" cy="37048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76C778E3-89FA-A51A-89CD-656C69732A29}"/>
              </a:ext>
            </a:extLst>
          </p:cNvPr>
          <p:cNvGrpSpPr/>
          <p:nvPr/>
        </p:nvGrpSpPr>
        <p:grpSpPr>
          <a:xfrm>
            <a:off x="2002836" y="1178952"/>
            <a:ext cx="41784" cy="37048"/>
            <a:chOff x="7395066" y="3990095"/>
            <a:chExt cx="41784" cy="37048"/>
          </a:xfrm>
        </p:grpSpPr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8E929A0F-E6FC-534C-3AF8-75CEDB94BB2E}"/>
                </a:ext>
              </a:extLst>
            </p:cNvPr>
            <p:cNvCxnSpPr>
              <a:cxnSpLocks/>
            </p:cNvCxnSpPr>
            <p:nvPr/>
          </p:nvCxnSpPr>
          <p:spPr>
            <a:xfrm>
              <a:off x="7395066" y="3990095"/>
              <a:ext cx="20892" cy="37048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E3F24C30-0384-45AC-525F-E33F8704A78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15958" y="3990095"/>
              <a:ext cx="20892" cy="37048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8AFE3F05-111A-0603-3C95-97CD5C127D3E}"/>
              </a:ext>
            </a:extLst>
          </p:cNvPr>
          <p:cNvGrpSpPr/>
          <p:nvPr/>
        </p:nvGrpSpPr>
        <p:grpSpPr>
          <a:xfrm>
            <a:off x="8969967" y="3739012"/>
            <a:ext cx="41784" cy="37048"/>
            <a:chOff x="7395066" y="3990095"/>
            <a:chExt cx="41784" cy="37048"/>
          </a:xfrm>
        </p:grpSpPr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92E48073-F5F9-EF53-3C0F-492FD8614D5B}"/>
                </a:ext>
              </a:extLst>
            </p:cNvPr>
            <p:cNvCxnSpPr>
              <a:cxnSpLocks/>
            </p:cNvCxnSpPr>
            <p:nvPr/>
          </p:nvCxnSpPr>
          <p:spPr>
            <a:xfrm>
              <a:off x="7395066" y="3990095"/>
              <a:ext cx="20892" cy="37048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B3174E93-A59B-8BAC-8996-BAC6863706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15958" y="3990095"/>
              <a:ext cx="20892" cy="37048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C82575EF-39DC-BC82-CDDE-3F5050513075}"/>
              </a:ext>
            </a:extLst>
          </p:cNvPr>
          <p:cNvGrpSpPr/>
          <p:nvPr/>
        </p:nvGrpSpPr>
        <p:grpSpPr>
          <a:xfrm flipV="1">
            <a:off x="8969967" y="2027878"/>
            <a:ext cx="41784" cy="37048"/>
            <a:chOff x="7395066" y="3990095"/>
            <a:chExt cx="41784" cy="37048"/>
          </a:xfrm>
        </p:grpSpPr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446F009E-5ED2-4986-1C8A-D440E8366FB7}"/>
                </a:ext>
              </a:extLst>
            </p:cNvPr>
            <p:cNvCxnSpPr>
              <a:cxnSpLocks/>
            </p:cNvCxnSpPr>
            <p:nvPr/>
          </p:nvCxnSpPr>
          <p:spPr>
            <a:xfrm>
              <a:off x="7395066" y="3990095"/>
              <a:ext cx="20892" cy="37048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4C17DE6F-62BD-4974-EA1C-C116FF41E39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15958" y="3990095"/>
              <a:ext cx="20892" cy="37048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505885CC-01F8-6729-C3CD-2C6526581809}"/>
              </a:ext>
            </a:extLst>
          </p:cNvPr>
          <p:cNvSpPr/>
          <p:nvPr/>
        </p:nvSpPr>
        <p:spPr>
          <a:xfrm>
            <a:off x="8906756" y="1985291"/>
            <a:ext cx="168205" cy="1828344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42430447-6708-2BC7-50EF-2CCD66BCC806}"/>
              </a:ext>
            </a:extLst>
          </p:cNvPr>
          <p:cNvSpPr/>
          <p:nvPr/>
        </p:nvSpPr>
        <p:spPr>
          <a:xfrm>
            <a:off x="8924407" y="2113667"/>
            <a:ext cx="132902" cy="145736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9CF57FC-7D81-20DF-A9A7-1CF0740C4D14}"/>
              </a:ext>
            </a:extLst>
          </p:cNvPr>
          <p:cNvSpPr txBox="1"/>
          <p:nvPr/>
        </p:nvSpPr>
        <p:spPr>
          <a:xfrm>
            <a:off x="650790" y="1384192"/>
            <a:ext cx="608106" cy="215444"/>
          </a:xfrm>
          <a:prstGeom prst="rect">
            <a:avLst/>
          </a:prstGeom>
          <a:noFill/>
        </p:spPr>
        <p:txBody>
          <a:bodyPr wrap="none" lIns="36000" rIns="36000" rtlCol="0">
            <a:spAutoFit/>
          </a:bodyPr>
          <a:lstStyle/>
          <a:p>
            <a:r>
              <a:rPr lang="ko-KR" altLang="en-US" sz="800" b="1" dirty="0"/>
              <a:t>보고서 구분</a:t>
            </a: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741EE411-FD74-EBF7-08C1-34457C561720}"/>
              </a:ext>
            </a:extLst>
          </p:cNvPr>
          <p:cNvGrpSpPr/>
          <p:nvPr/>
        </p:nvGrpSpPr>
        <p:grpSpPr>
          <a:xfrm>
            <a:off x="1350859" y="1429542"/>
            <a:ext cx="109061" cy="109061"/>
            <a:chOff x="5212157" y="3179265"/>
            <a:chExt cx="109061" cy="109061"/>
          </a:xfrm>
        </p:grpSpPr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00AFF09E-46BD-75EA-63B0-5B1E39EF6822}"/>
                </a:ext>
              </a:extLst>
            </p:cNvPr>
            <p:cNvSpPr/>
            <p:nvPr/>
          </p:nvSpPr>
          <p:spPr>
            <a:xfrm>
              <a:off x="5212157" y="3179265"/>
              <a:ext cx="109061" cy="10906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DCE4CFFE-6E25-FF08-1F4F-0D84E17A2F8D}"/>
                </a:ext>
              </a:extLst>
            </p:cNvPr>
            <p:cNvSpPr/>
            <p:nvPr/>
          </p:nvSpPr>
          <p:spPr>
            <a:xfrm>
              <a:off x="5243827" y="3210680"/>
              <a:ext cx="45720" cy="4572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7562719B-86A2-C379-194A-ADE644A562C7}"/>
              </a:ext>
            </a:extLst>
          </p:cNvPr>
          <p:cNvSpPr/>
          <p:nvPr/>
        </p:nvSpPr>
        <p:spPr>
          <a:xfrm>
            <a:off x="1460087" y="1382044"/>
            <a:ext cx="341978" cy="205563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rmAutofit lnSpcReduction="10000"/>
          </a:bodyPr>
          <a:lstStyle/>
          <a:p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노후</a:t>
            </a: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09C49D16-7C90-8840-15F4-A6727403F62A}"/>
              </a:ext>
            </a:extLst>
          </p:cNvPr>
          <p:cNvSpPr/>
          <p:nvPr/>
        </p:nvSpPr>
        <p:spPr>
          <a:xfrm>
            <a:off x="1885922" y="1429542"/>
            <a:ext cx="109061" cy="109061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BB116634-40EE-718B-6C62-D2555C2E9CA8}"/>
              </a:ext>
            </a:extLst>
          </p:cNvPr>
          <p:cNvSpPr/>
          <p:nvPr/>
        </p:nvSpPr>
        <p:spPr>
          <a:xfrm>
            <a:off x="1995150" y="1382044"/>
            <a:ext cx="341978" cy="205563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rmAutofit lnSpcReduction="10000"/>
          </a:bodyPr>
          <a:lstStyle/>
          <a:p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화재</a:t>
            </a: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A21671CE-6484-0AEA-25C8-D8531D8FFCBC}"/>
              </a:ext>
            </a:extLst>
          </p:cNvPr>
          <p:cNvSpPr/>
          <p:nvPr/>
        </p:nvSpPr>
        <p:spPr>
          <a:xfrm>
            <a:off x="2415999" y="1429542"/>
            <a:ext cx="109061" cy="109061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2026653E-2327-E456-E35E-F7F88AA682D3}"/>
              </a:ext>
            </a:extLst>
          </p:cNvPr>
          <p:cNvSpPr/>
          <p:nvPr/>
        </p:nvSpPr>
        <p:spPr>
          <a:xfrm>
            <a:off x="2519483" y="1377104"/>
            <a:ext cx="445731" cy="215444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rIns="36000" rtlCol="0" anchor="ctr">
            <a:spAutoFit/>
          </a:bodyPr>
          <a:lstStyle/>
          <a:p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충돌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E036E1F1-E623-2288-85DD-F29EBD04A531}"/>
              </a:ext>
            </a:extLst>
          </p:cNvPr>
          <p:cNvSpPr txBox="1"/>
          <p:nvPr/>
        </p:nvSpPr>
        <p:spPr>
          <a:xfrm>
            <a:off x="6247876" y="1384192"/>
            <a:ext cx="277888" cy="215444"/>
          </a:xfrm>
          <a:prstGeom prst="rect">
            <a:avLst/>
          </a:prstGeom>
          <a:noFill/>
        </p:spPr>
        <p:txBody>
          <a:bodyPr wrap="none" lIns="36000" rIns="36000" rtlCol="0">
            <a:spAutoFit/>
          </a:bodyPr>
          <a:lstStyle/>
          <a:p>
            <a:r>
              <a:rPr lang="ko-KR" altLang="en-US" sz="800" b="1" dirty="0"/>
              <a:t>기간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0D977A87-1398-6E5F-4206-EE55ABA22E77}"/>
              </a:ext>
            </a:extLst>
          </p:cNvPr>
          <p:cNvSpPr/>
          <p:nvPr/>
        </p:nvSpPr>
        <p:spPr>
          <a:xfrm>
            <a:off x="6539133" y="1383627"/>
            <a:ext cx="805681" cy="205563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2024-01-01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129BFE97-15A9-7D1A-F72C-72587B3C69DD}"/>
              </a:ext>
            </a:extLst>
          </p:cNvPr>
          <p:cNvGrpSpPr/>
          <p:nvPr/>
        </p:nvGrpSpPr>
        <p:grpSpPr>
          <a:xfrm>
            <a:off x="7188224" y="1415165"/>
            <a:ext cx="107951" cy="140795"/>
            <a:chOff x="6838949" y="3072129"/>
            <a:chExt cx="107951" cy="140795"/>
          </a:xfrm>
        </p:grpSpPr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E85F15A6-D091-28CC-0401-4A14A8D23798}"/>
                </a:ext>
              </a:extLst>
            </p:cNvPr>
            <p:cNvSpPr/>
            <p:nvPr/>
          </p:nvSpPr>
          <p:spPr>
            <a:xfrm>
              <a:off x="6838949" y="3117850"/>
              <a:ext cx="107951" cy="95074"/>
            </a:xfrm>
            <a:prstGeom prst="rect">
              <a:avLst/>
            </a:prstGeom>
            <a:noFill/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400" dirty="0">
                  <a:solidFill>
                    <a:schemeClr val="bg1">
                      <a:lumMod val="50000"/>
                    </a:schemeClr>
                  </a:solidFill>
                </a:rPr>
                <a:t>1</a:t>
              </a:r>
              <a:endParaRPr lang="ko-KR" altLang="en-US" sz="4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58987268-32F2-2660-45FF-1EFE2410B407}"/>
                </a:ext>
              </a:extLst>
            </p:cNvPr>
            <p:cNvSpPr/>
            <p:nvPr/>
          </p:nvSpPr>
          <p:spPr>
            <a:xfrm>
              <a:off x="6838949" y="3072129"/>
              <a:ext cx="107951" cy="45719"/>
            </a:xfrm>
            <a:prstGeom prst="rect">
              <a:avLst/>
            </a:prstGeom>
            <a:noFill/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/>
            <a:lstStyle/>
            <a:p>
              <a:pPr algn="ctr"/>
              <a:r>
                <a:rPr lang="en-US" altLang="ko-KR" sz="400" dirty="0">
                  <a:solidFill>
                    <a:schemeClr val="bg1">
                      <a:lumMod val="50000"/>
                    </a:schemeClr>
                  </a:solidFill>
                </a:rPr>
                <a:t>…..</a:t>
              </a:r>
              <a:endParaRPr lang="ko-KR" altLang="en-US" sz="4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C1FD35F1-9B33-312B-F0D7-DE3DC91394C1}"/>
              </a:ext>
            </a:extLst>
          </p:cNvPr>
          <p:cNvSpPr/>
          <p:nvPr/>
        </p:nvSpPr>
        <p:spPr>
          <a:xfrm>
            <a:off x="7707075" y="1383627"/>
            <a:ext cx="805681" cy="205563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2024-01-31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4B48764F-5618-C70F-A342-3DAFB3EB54E6}"/>
              </a:ext>
            </a:extLst>
          </p:cNvPr>
          <p:cNvGrpSpPr/>
          <p:nvPr/>
        </p:nvGrpSpPr>
        <p:grpSpPr>
          <a:xfrm>
            <a:off x="8356166" y="1415165"/>
            <a:ext cx="107951" cy="140795"/>
            <a:chOff x="6838949" y="3072129"/>
            <a:chExt cx="107951" cy="140795"/>
          </a:xfrm>
        </p:grpSpPr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43349C5D-9945-992E-51F8-DD7556C7BEEC}"/>
                </a:ext>
              </a:extLst>
            </p:cNvPr>
            <p:cNvSpPr/>
            <p:nvPr/>
          </p:nvSpPr>
          <p:spPr>
            <a:xfrm>
              <a:off x="6838949" y="3117850"/>
              <a:ext cx="107951" cy="95074"/>
            </a:xfrm>
            <a:prstGeom prst="rect">
              <a:avLst/>
            </a:prstGeom>
            <a:noFill/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ko-KR" sz="400" dirty="0">
                  <a:solidFill>
                    <a:schemeClr val="bg1">
                      <a:lumMod val="50000"/>
                    </a:schemeClr>
                  </a:solidFill>
                </a:rPr>
                <a:t>12</a:t>
              </a:r>
              <a:endParaRPr lang="ko-KR" altLang="en-US" sz="4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98AF3588-63A3-2F1C-17BC-3F54A9451689}"/>
                </a:ext>
              </a:extLst>
            </p:cNvPr>
            <p:cNvSpPr/>
            <p:nvPr/>
          </p:nvSpPr>
          <p:spPr>
            <a:xfrm>
              <a:off x="6838949" y="3072129"/>
              <a:ext cx="107951" cy="45719"/>
            </a:xfrm>
            <a:prstGeom prst="rect">
              <a:avLst/>
            </a:prstGeom>
            <a:noFill/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/>
            <a:lstStyle/>
            <a:p>
              <a:pPr algn="ctr"/>
              <a:r>
                <a:rPr lang="en-US" altLang="ko-KR" sz="400" dirty="0">
                  <a:solidFill>
                    <a:schemeClr val="bg1">
                      <a:lumMod val="50000"/>
                    </a:schemeClr>
                  </a:solidFill>
                </a:rPr>
                <a:t>…..</a:t>
              </a:r>
              <a:endParaRPr lang="ko-KR" altLang="en-US" sz="4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CF05D368-5CB6-C478-A752-7447F165754B}"/>
              </a:ext>
            </a:extLst>
          </p:cNvPr>
          <p:cNvSpPr/>
          <p:nvPr/>
        </p:nvSpPr>
        <p:spPr>
          <a:xfrm>
            <a:off x="7360034" y="1384192"/>
            <a:ext cx="347041" cy="215444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rIns="36000" rtlCol="0" anchor="ctr">
            <a:spAutoFit/>
          </a:bodyPr>
          <a:lstStyle/>
          <a:p>
            <a:pPr algn="ctr"/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~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aphicFrame>
        <p:nvGraphicFramePr>
          <p:cNvPr id="68" name="표 67">
            <a:extLst>
              <a:ext uri="{FF2B5EF4-FFF2-40B4-BE49-F238E27FC236}">
                <a16:creationId xmlns:a16="http://schemas.microsoft.com/office/drawing/2014/main" id="{83F27730-C4F4-7950-1E1C-4FA9ADFFB8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4961214"/>
              </p:ext>
            </p:extLst>
          </p:nvPr>
        </p:nvGraphicFramePr>
        <p:xfrm>
          <a:off x="564216" y="1985290"/>
          <a:ext cx="8339296" cy="182834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89654">
                  <a:extLst>
                    <a:ext uri="{9D8B030D-6E8A-4147-A177-3AD203B41FA5}">
                      <a16:colId xmlns:a16="http://schemas.microsoft.com/office/drawing/2014/main" val="1283401675"/>
                    </a:ext>
                  </a:extLst>
                </a:gridCol>
                <a:gridCol w="1089654">
                  <a:extLst>
                    <a:ext uri="{9D8B030D-6E8A-4147-A177-3AD203B41FA5}">
                      <a16:colId xmlns:a16="http://schemas.microsoft.com/office/drawing/2014/main" val="166524020"/>
                    </a:ext>
                  </a:extLst>
                </a:gridCol>
                <a:gridCol w="1089654">
                  <a:extLst>
                    <a:ext uri="{9D8B030D-6E8A-4147-A177-3AD203B41FA5}">
                      <a16:colId xmlns:a16="http://schemas.microsoft.com/office/drawing/2014/main" val="1761586393"/>
                    </a:ext>
                  </a:extLst>
                </a:gridCol>
                <a:gridCol w="1089654">
                  <a:extLst>
                    <a:ext uri="{9D8B030D-6E8A-4147-A177-3AD203B41FA5}">
                      <a16:colId xmlns:a16="http://schemas.microsoft.com/office/drawing/2014/main" val="1133323511"/>
                    </a:ext>
                  </a:extLst>
                </a:gridCol>
                <a:gridCol w="1089654">
                  <a:extLst>
                    <a:ext uri="{9D8B030D-6E8A-4147-A177-3AD203B41FA5}">
                      <a16:colId xmlns:a16="http://schemas.microsoft.com/office/drawing/2014/main" val="677338355"/>
                    </a:ext>
                  </a:extLst>
                </a:gridCol>
                <a:gridCol w="1089654">
                  <a:extLst>
                    <a:ext uri="{9D8B030D-6E8A-4147-A177-3AD203B41FA5}">
                      <a16:colId xmlns:a16="http://schemas.microsoft.com/office/drawing/2014/main" val="2538202592"/>
                    </a:ext>
                  </a:extLst>
                </a:gridCol>
                <a:gridCol w="1089654">
                  <a:extLst>
                    <a:ext uri="{9D8B030D-6E8A-4147-A177-3AD203B41FA5}">
                      <a16:colId xmlns:a16="http://schemas.microsoft.com/office/drawing/2014/main" val="2071051362"/>
                    </a:ext>
                  </a:extLst>
                </a:gridCol>
                <a:gridCol w="711718">
                  <a:extLst>
                    <a:ext uri="{9D8B030D-6E8A-4147-A177-3AD203B41FA5}">
                      <a16:colId xmlns:a16="http://schemas.microsoft.com/office/drawing/2014/main" val="220073813"/>
                    </a:ext>
                  </a:extLst>
                </a:gridCol>
              </a:tblGrid>
              <a:tr h="3047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관리부서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관리노선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교량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이벤트 유형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상태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수신일시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전송일시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선택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9123905"/>
                  </a:ext>
                </a:extLst>
              </a:tr>
              <a:tr h="304724"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경계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475517"/>
                  </a:ext>
                </a:extLst>
              </a:tr>
              <a:tr h="304724"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발생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45770485"/>
                  </a:ext>
                </a:extLst>
              </a:tr>
              <a:tr h="304724"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12209266"/>
                  </a:ext>
                </a:extLst>
              </a:tr>
              <a:tr h="304724"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9137391"/>
                  </a:ext>
                </a:extLst>
              </a:tr>
              <a:tr h="304724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00210120"/>
                  </a:ext>
                </a:extLst>
              </a:tr>
            </a:tbl>
          </a:graphicData>
        </a:graphic>
      </p:graphicFrame>
      <p:sp>
        <p:nvSpPr>
          <p:cNvPr id="69" name="직사각형 68">
            <a:extLst>
              <a:ext uri="{FF2B5EF4-FFF2-40B4-BE49-F238E27FC236}">
                <a16:creationId xmlns:a16="http://schemas.microsoft.com/office/drawing/2014/main" id="{AD3A419F-0E2A-176A-2C64-DB0C1F8E3D3D}"/>
              </a:ext>
            </a:extLst>
          </p:cNvPr>
          <p:cNvSpPr/>
          <p:nvPr/>
        </p:nvSpPr>
        <p:spPr>
          <a:xfrm>
            <a:off x="3944844" y="4568944"/>
            <a:ext cx="1413555" cy="246221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rIns="36000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&lt; 1  2  </a:t>
            </a:r>
            <a:r>
              <a:rPr lang="en-US" altLang="ko-KR" sz="1000" u="sng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3</a:t>
            </a:r>
            <a:r>
              <a:rPr lang="en-US" altLang="ko-KR" sz="1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 4  5  6 …. 9  10 &gt;</a:t>
            </a:r>
            <a:endParaRPr lang="ko-KR" altLang="en-US" sz="10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B4FD4C94-5CC1-860C-01C2-2D36FEB43B64}"/>
              </a:ext>
            </a:extLst>
          </p:cNvPr>
          <p:cNvSpPr txBox="1"/>
          <p:nvPr/>
        </p:nvSpPr>
        <p:spPr>
          <a:xfrm>
            <a:off x="3384117" y="1384192"/>
            <a:ext cx="608106" cy="215444"/>
          </a:xfrm>
          <a:prstGeom prst="rect">
            <a:avLst/>
          </a:prstGeom>
          <a:noFill/>
        </p:spPr>
        <p:txBody>
          <a:bodyPr wrap="none" lIns="36000" rIns="36000" rtlCol="0">
            <a:spAutoFit/>
          </a:bodyPr>
          <a:lstStyle/>
          <a:p>
            <a:r>
              <a:rPr lang="ko-KR" altLang="en-US" sz="800" b="1" dirty="0"/>
              <a:t>이벤트 유형</a:t>
            </a:r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51D1D95B-421E-41BF-9AF9-FB1B12A283AE}"/>
              </a:ext>
            </a:extLst>
          </p:cNvPr>
          <p:cNvGrpSpPr/>
          <p:nvPr/>
        </p:nvGrpSpPr>
        <p:grpSpPr>
          <a:xfrm>
            <a:off x="4077301" y="1429542"/>
            <a:ext cx="109061" cy="109061"/>
            <a:chOff x="5212157" y="3179265"/>
            <a:chExt cx="109061" cy="109061"/>
          </a:xfrm>
        </p:grpSpPr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9F320D8A-6397-4F6B-3F49-D15507C015AF}"/>
                </a:ext>
              </a:extLst>
            </p:cNvPr>
            <p:cNvSpPr/>
            <p:nvPr/>
          </p:nvSpPr>
          <p:spPr>
            <a:xfrm>
              <a:off x="5212157" y="3179265"/>
              <a:ext cx="109061" cy="10906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타원 72">
              <a:extLst>
                <a:ext uri="{FF2B5EF4-FFF2-40B4-BE49-F238E27FC236}">
                  <a16:creationId xmlns:a16="http://schemas.microsoft.com/office/drawing/2014/main" id="{6368732E-EF89-156D-981C-B41DD5BB52F8}"/>
                </a:ext>
              </a:extLst>
            </p:cNvPr>
            <p:cNvSpPr/>
            <p:nvPr/>
          </p:nvSpPr>
          <p:spPr>
            <a:xfrm>
              <a:off x="5243827" y="3210680"/>
              <a:ext cx="45720" cy="4572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D9282CFF-88E8-A880-E19F-D6530AD068C6}"/>
              </a:ext>
            </a:extLst>
          </p:cNvPr>
          <p:cNvSpPr/>
          <p:nvPr/>
        </p:nvSpPr>
        <p:spPr>
          <a:xfrm>
            <a:off x="4186529" y="1382044"/>
            <a:ext cx="341978" cy="205563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rmAutofit lnSpcReduction="10000"/>
          </a:bodyPr>
          <a:lstStyle/>
          <a:p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전체</a:t>
            </a: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D909ACCA-6A40-A785-51AE-37379B5B9527}"/>
              </a:ext>
            </a:extLst>
          </p:cNvPr>
          <p:cNvSpPr/>
          <p:nvPr/>
        </p:nvSpPr>
        <p:spPr>
          <a:xfrm>
            <a:off x="4612364" y="1429542"/>
            <a:ext cx="109061" cy="109061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2DB6932D-F8E8-409D-1D24-542ED2027460}"/>
              </a:ext>
            </a:extLst>
          </p:cNvPr>
          <p:cNvSpPr/>
          <p:nvPr/>
        </p:nvSpPr>
        <p:spPr>
          <a:xfrm>
            <a:off x="4721592" y="1382044"/>
            <a:ext cx="341978" cy="205563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normAutofit lnSpcReduction="10000"/>
          </a:bodyPr>
          <a:lstStyle/>
          <a:p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정기</a:t>
            </a:r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AC741F32-973D-271C-E075-189207D1B5E3}"/>
              </a:ext>
            </a:extLst>
          </p:cNvPr>
          <p:cNvSpPr/>
          <p:nvPr/>
        </p:nvSpPr>
        <p:spPr>
          <a:xfrm>
            <a:off x="5148150" y="1429542"/>
            <a:ext cx="109061" cy="109061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4255FDF6-7C5F-E75C-7D3E-E0F60466FD4C}"/>
              </a:ext>
            </a:extLst>
          </p:cNvPr>
          <p:cNvSpPr/>
          <p:nvPr/>
        </p:nvSpPr>
        <p:spPr>
          <a:xfrm>
            <a:off x="5271872" y="1377104"/>
            <a:ext cx="445731" cy="215444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rIns="36000" rtlCol="0" anchor="ctr">
            <a:spAutoFit/>
          </a:bodyPr>
          <a:lstStyle/>
          <a:p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이벤트</a:t>
            </a:r>
          </a:p>
        </p:txBody>
      </p:sp>
      <p:sp>
        <p:nvSpPr>
          <p:cNvPr id="79" name="사각형: 둥근 모서리 78">
            <a:extLst>
              <a:ext uri="{FF2B5EF4-FFF2-40B4-BE49-F238E27FC236}">
                <a16:creationId xmlns:a16="http://schemas.microsoft.com/office/drawing/2014/main" id="{8977B0AA-2CF7-F7DE-A383-E083F9C3594D}"/>
              </a:ext>
            </a:extLst>
          </p:cNvPr>
          <p:cNvSpPr/>
          <p:nvPr/>
        </p:nvSpPr>
        <p:spPr>
          <a:xfrm>
            <a:off x="8324836" y="2355903"/>
            <a:ext cx="375840" cy="164251"/>
          </a:xfrm>
          <a:prstGeom prst="roundRect">
            <a:avLst/>
          </a:prstGeom>
          <a:solidFill>
            <a:schemeClr val="bg1">
              <a:lumMod val="50000"/>
            </a:schemeClr>
          </a:solidFill>
          <a:ln w="63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/>
              <a:t>상세</a:t>
            </a:r>
          </a:p>
        </p:txBody>
      </p:sp>
      <p:sp>
        <p:nvSpPr>
          <p:cNvPr id="80" name="사각형: 둥근 모서리 79">
            <a:extLst>
              <a:ext uri="{FF2B5EF4-FFF2-40B4-BE49-F238E27FC236}">
                <a16:creationId xmlns:a16="http://schemas.microsoft.com/office/drawing/2014/main" id="{97731017-3D4B-94CB-1C95-6EE077959FE4}"/>
              </a:ext>
            </a:extLst>
          </p:cNvPr>
          <p:cNvSpPr/>
          <p:nvPr/>
        </p:nvSpPr>
        <p:spPr>
          <a:xfrm>
            <a:off x="8324836" y="2674914"/>
            <a:ext cx="375840" cy="164251"/>
          </a:xfrm>
          <a:prstGeom prst="roundRect">
            <a:avLst/>
          </a:prstGeom>
          <a:solidFill>
            <a:schemeClr val="bg1">
              <a:lumMod val="50000"/>
            </a:schemeClr>
          </a:solidFill>
          <a:ln w="63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/>
              <a:t>상세</a:t>
            </a:r>
          </a:p>
        </p:txBody>
      </p:sp>
      <p:sp>
        <p:nvSpPr>
          <p:cNvPr id="81" name="사각형: 둥근 모서리 80">
            <a:extLst>
              <a:ext uri="{FF2B5EF4-FFF2-40B4-BE49-F238E27FC236}">
                <a16:creationId xmlns:a16="http://schemas.microsoft.com/office/drawing/2014/main" id="{D5FA8F98-4D1E-9C87-D610-21CD6F74791D}"/>
              </a:ext>
            </a:extLst>
          </p:cNvPr>
          <p:cNvSpPr/>
          <p:nvPr/>
        </p:nvSpPr>
        <p:spPr>
          <a:xfrm>
            <a:off x="8324836" y="2972867"/>
            <a:ext cx="375840" cy="164251"/>
          </a:xfrm>
          <a:prstGeom prst="roundRect">
            <a:avLst/>
          </a:prstGeom>
          <a:solidFill>
            <a:schemeClr val="bg1">
              <a:lumMod val="50000"/>
            </a:schemeClr>
          </a:solidFill>
          <a:ln w="63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/>
              <a:t>상세</a:t>
            </a:r>
          </a:p>
        </p:txBody>
      </p:sp>
      <p:sp>
        <p:nvSpPr>
          <p:cNvPr id="82" name="사각형: 둥근 모서리 81">
            <a:extLst>
              <a:ext uri="{FF2B5EF4-FFF2-40B4-BE49-F238E27FC236}">
                <a16:creationId xmlns:a16="http://schemas.microsoft.com/office/drawing/2014/main" id="{134625FF-EB25-2370-0106-39EFBD5578CA}"/>
              </a:ext>
            </a:extLst>
          </p:cNvPr>
          <p:cNvSpPr/>
          <p:nvPr/>
        </p:nvSpPr>
        <p:spPr>
          <a:xfrm>
            <a:off x="8324836" y="3283108"/>
            <a:ext cx="375840" cy="164251"/>
          </a:xfrm>
          <a:prstGeom prst="roundRect">
            <a:avLst/>
          </a:prstGeom>
          <a:solidFill>
            <a:schemeClr val="bg1">
              <a:lumMod val="50000"/>
            </a:schemeClr>
          </a:solidFill>
          <a:ln w="63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/>
              <a:t>상세</a:t>
            </a:r>
          </a:p>
        </p:txBody>
      </p:sp>
      <p:sp>
        <p:nvSpPr>
          <p:cNvPr id="83" name="사각형: 둥근 모서리 82">
            <a:extLst>
              <a:ext uri="{FF2B5EF4-FFF2-40B4-BE49-F238E27FC236}">
                <a16:creationId xmlns:a16="http://schemas.microsoft.com/office/drawing/2014/main" id="{FE6BB76A-3C7D-CA25-384E-97B0A7F3F1AF}"/>
              </a:ext>
            </a:extLst>
          </p:cNvPr>
          <p:cNvSpPr/>
          <p:nvPr/>
        </p:nvSpPr>
        <p:spPr>
          <a:xfrm>
            <a:off x="8324836" y="3571196"/>
            <a:ext cx="375840" cy="164251"/>
          </a:xfrm>
          <a:prstGeom prst="roundRect">
            <a:avLst/>
          </a:prstGeom>
          <a:solidFill>
            <a:schemeClr val="bg1">
              <a:lumMod val="50000"/>
            </a:schemeClr>
          </a:solidFill>
          <a:ln w="63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/>
              <a:t>상세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92C1F1CF-62A8-1B5F-F517-957F745A5D03}"/>
              </a:ext>
            </a:extLst>
          </p:cNvPr>
          <p:cNvSpPr txBox="1"/>
          <p:nvPr/>
        </p:nvSpPr>
        <p:spPr>
          <a:xfrm>
            <a:off x="560972" y="1765657"/>
            <a:ext cx="351626" cy="215444"/>
          </a:xfrm>
          <a:prstGeom prst="rect">
            <a:avLst/>
          </a:prstGeom>
          <a:noFill/>
        </p:spPr>
        <p:txBody>
          <a:bodyPr wrap="none" lIns="36000" rIns="36000" rtlCol="0">
            <a:spAutoFit/>
          </a:bodyPr>
          <a:lstStyle/>
          <a:p>
            <a:r>
              <a:rPr lang="en-US" altLang="ko-KR" sz="800" b="1" dirty="0"/>
              <a:t>* </a:t>
            </a:r>
            <a:r>
              <a:rPr lang="ko-KR" altLang="en-US" sz="800" b="1" dirty="0"/>
              <a:t>목록</a:t>
            </a:r>
          </a:p>
        </p:txBody>
      </p:sp>
    </p:spTree>
    <p:extLst>
      <p:ext uri="{BB962C8B-B14F-4D97-AF65-F5344CB8AC3E}">
        <p14:creationId xmlns:p14="http://schemas.microsoft.com/office/powerpoint/2010/main" val="32881190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B5F19B0C-038D-0E75-AA98-165F4E99608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F-0206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8EB6205-18DE-B649-B9C8-523811C593C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시스템운영</a:t>
            </a:r>
            <a:r>
              <a:rPr lang="en-US" altLang="ko-KR" dirty="0"/>
              <a:t>-</a:t>
            </a:r>
            <a:r>
              <a:rPr lang="ko-KR" altLang="en-US" dirty="0"/>
              <a:t>유지관리</a:t>
            </a:r>
            <a:r>
              <a:rPr lang="en-US" altLang="ko-KR" dirty="0"/>
              <a:t>-</a:t>
            </a:r>
            <a:r>
              <a:rPr lang="ko-KR" altLang="en-US" dirty="0"/>
              <a:t>이벤트 문자 알림 관리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ADCE66-97D6-3711-D962-9F3A1C60CA05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FDFA8952-F175-493D-BFB3-D0B694125C1F}" type="datetime1">
              <a:rPr lang="ko-KR" altLang="en-US" smtClean="0"/>
              <a:t>2024-02-08</a:t>
            </a:fld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45D0BA1-8BEE-AF2D-0A25-2AB33038D2F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5A26B1E4-BEAB-4090-A65B-CA4C38B8663B}" type="slidenum">
              <a:rPr lang="ko-KR" altLang="en-US" smtClean="0"/>
              <a:pPr/>
              <a:t>18</a:t>
            </a:fld>
            <a:endParaRPr lang="ko-KR" altLang="en-US"/>
          </a:p>
        </p:txBody>
      </p:sp>
      <p:graphicFrame>
        <p:nvGraphicFramePr>
          <p:cNvPr id="6" name="표 15">
            <a:extLst>
              <a:ext uri="{FF2B5EF4-FFF2-40B4-BE49-F238E27FC236}">
                <a16:creationId xmlns:a16="http://schemas.microsoft.com/office/drawing/2014/main" id="{9E0B2708-101D-130E-99D1-7397190432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9166099"/>
              </p:ext>
            </p:extLst>
          </p:nvPr>
        </p:nvGraphicFramePr>
        <p:xfrm>
          <a:off x="9463530" y="533911"/>
          <a:ext cx="2404668" cy="370704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59611">
                  <a:extLst>
                    <a:ext uri="{9D8B030D-6E8A-4147-A177-3AD203B41FA5}">
                      <a16:colId xmlns:a16="http://schemas.microsoft.com/office/drawing/2014/main" val="3039601291"/>
                    </a:ext>
                  </a:extLst>
                </a:gridCol>
                <a:gridCol w="2145057">
                  <a:extLst>
                    <a:ext uri="{9D8B030D-6E8A-4147-A177-3AD203B41FA5}">
                      <a16:colId xmlns:a16="http://schemas.microsoft.com/office/drawing/2014/main" val="2260216540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설명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6574847"/>
                  </a:ext>
                </a:extLst>
              </a:tr>
              <a:tr h="177068"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02681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03239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83178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07110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71228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67147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305426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89713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13632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21662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85712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87587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93663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5062095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790779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70199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442463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41873757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23589AA-6086-9024-99B0-1B2483D596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8875064"/>
              </p:ext>
            </p:extLst>
          </p:nvPr>
        </p:nvGraphicFramePr>
        <p:xfrm>
          <a:off x="9463530" y="4332107"/>
          <a:ext cx="2404668" cy="234696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59611">
                  <a:extLst>
                    <a:ext uri="{9D8B030D-6E8A-4147-A177-3AD203B41FA5}">
                      <a16:colId xmlns:a16="http://schemas.microsoft.com/office/drawing/2014/main" val="3039601291"/>
                    </a:ext>
                  </a:extLst>
                </a:gridCol>
                <a:gridCol w="2145057">
                  <a:extLst>
                    <a:ext uri="{9D8B030D-6E8A-4147-A177-3AD203B41FA5}">
                      <a16:colId xmlns:a16="http://schemas.microsoft.com/office/drawing/2014/main" val="2260216540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비고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65748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02681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03239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83178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07110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71228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67147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819443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53458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911241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3896292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6C10980A-2067-1359-7330-4A919CD94021}"/>
              </a:ext>
            </a:extLst>
          </p:cNvPr>
          <p:cNvSpPr>
            <a:spLocks/>
          </p:cNvSpPr>
          <p:nvPr/>
        </p:nvSpPr>
        <p:spPr>
          <a:xfrm>
            <a:off x="424607" y="830464"/>
            <a:ext cx="8779849" cy="5774376"/>
          </a:xfrm>
          <a:prstGeom prst="rect">
            <a:avLst/>
          </a:prstGeom>
          <a:noFill/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FD4EFCC-05B5-3A06-7974-F4F9688C92E1}"/>
              </a:ext>
            </a:extLst>
          </p:cNvPr>
          <p:cNvSpPr>
            <a:spLocks/>
          </p:cNvSpPr>
          <p:nvPr/>
        </p:nvSpPr>
        <p:spPr>
          <a:xfrm>
            <a:off x="424607" y="638664"/>
            <a:ext cx="8779849" cy="191801"/>
          </a:xfrm>
          <a:prstGeom prst="rect">
            <a:avLst/>
          </a:prstGeom>
          <a:solidFill>
            <a:srgbClr val="FFFFFF">
              <a:alpha val="30196"/>
            </a:srgbClr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E9BCD32-1C43-E30C-E241-DD781DC08287}"/>
              </a:ext>
            </a:extLst>
          </p:cNvPr>
          <p:cNvSpPr txBox="1">
            <a:spLocks/>
          </p:cNvSpPr>
          <p:nvPr/>
        </p:nvSpPr>
        <p:spPr>
          <a:xfrm>
            <a:off x="501589" y="693045"/>
            <a:ext cx="230832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 err="1"/>
              <a:t>로고부</a:t>
            </a:r>
            <a:endParaRPr lang="ko-KR" altLang="en-US" sz="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5024457-0631-E90A-D5AA-4D15F497DECD}"/>
              </a:ext>
            </a:extLst>
          </p:cNvPr>
          <p:cNvSpPr txBox="1">
            <a:spLocks/>
          </p:cNvSpPr>
          <p:nvPr/>
        </p:nvSpPr>
        <p:spPr>
          <a:xfrm>
            <a:off x="8301606" y="681601"/>
            <a:ext cx="307777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 err="1"/>
              <a:t>알림배지</a:t>
            </a:r>
            <a:endParaRPr lang="ko-KR" altLang="en-US" sz="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DA260D4-57FF-2E3F-73A5-48DF063B03D2}"/>
              </a:ext>
            </a:extLst>
          </p:cNvPr>
          <p:cNvSpPr txBox="1">
            <a:spLocks/>
          </p:cNvSpPr>
          <p:nvPr/>
        </p:nvSpPr>
        <p:spPr>
          <a:xfrm>
            <a:off x="8672608" y="681601"/>
            <a:ext cx="402354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/>
              <a:t>로그인 정보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A52C327-93A2-A086-4F51-66F1FCE3F2D4}"/>
              </a:ext>
            </a:extLst>
          </p:cNvPr>
          <p:cNvSpPr txBox="1">
            <a:spLocks/>
          </p:cNvSpPr>
          <p:nvPr/>
        </p:nvSpPr>
        <p:spPr>
          <a:xfrm>
            <a:off x="3112840" y="697271"/>
            <a:ext cx="307777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/>
              <a:t>종합현황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2701642-A287-4C59-B848-C795CF120BC2}"/>
              </a:ext>
            </a:extLst>
          </p:cNvPr>
          <p:cNvSpPr txBox="1">
            <a:spLocks/>
          </p:cNvSpPr>
          <p:nvPr/>
        </p:nvSpPr>
        <p:spPr>
          <a:xfrm>
            <a:off x="3679691" y="697271"/>
            <a:ext cx="402354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>
                <a:solidFill>
                  <a:srgbClr val="FF0000"/>
                </a:solidFill>
              </a:rPr>
              <a:t>시스템 운영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AECB3F7-2323-5D4E-E2FF-A591F62B6087}"/>
              </a:ext>
            </a:extLst>
          </p:cNvPr>
          <p:cNvSpPr txBox="1">
            <a:spLocks/>
          </p:cNvSpPr>
          <p:nvPr/>
        </p:nvSpPr>
        <p:spPr>
          <a:xfrm>
            <a:off x="4298806" y="697271"/>
            <a:ext cx="402354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/>
              <a:t>데이터 관리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8526CD4-5A4A-6506-3841-C07D44CD9908}"/>
              </a:ext>
            </a:extLst>
          </p:cNvPr>
          <p:cNvSpPr txBox="1">
            <a:spLocks/>
          </p:cNvSpPr>
          <p:nvPr/>
        </p:nvSpPr>
        <p:spPr>
          <a:xfrm>
            <a:off x="4918864" y="697271"/>
            <a:ext cx="402354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/>
              <a:t>시스템 관리</a:t>
            </a: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39B3BE1D-D577-3D37-1A31-1B3CF34A7347}"/>
              </a:ext>
            </a:extLst>
          </p:cNvPr>
          <p:cNvSpPr/>
          <p:nvPr/>
        </p:nvSpPr>
        <p:spPr>
          <a:xfrm>
            <a:off x="2929870" y="588031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600" dirty="0"/>
              <a:t>2</a:t>
            </a:r>
            <a:endParaRPr lang="ko-KR" altLang="en-US" sz="600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9E7C36DE-08E3-0E11-D31F-DA1ACAB0F75E}"/>
              </a:ext>
            </a:extLst>
          </p:cNvPr>
          <p:cNvSpPr/>
          <p:nvPr/>
        </p:nvSpPr>
        <p:spPr>
          <a:xfrm>
            <a:off x="8137456" y="588031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600" dirty="0"/>
              <a:t>3</a:t>
            </a:r>
            <a:endParaRPr lang="ko-KR" altLang="en-US" sz="6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8179BBAA-508C-80EA-96FC-75D15300D3A4}"/>
              </a:ext>
            </a:extLst>
          </p:cNvPr>
          <p:cNvSpPr/>
          <p:nvPr/>
        </p:nvSpPr>
        <p:spPr>
          <a:xfrm>
            <a:off x="8583445" y="588031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600" dirty="0"/>
              <a:t>4</a:t>
            </a:r>
            <a:endParaRPr lang="ko-KR" altLang="en-US" sz="600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72011DCB-3C3A-BC60-0A18-4FAF1CD21417}"/>
              </a:ext>
            </a:extLst>
          </p:cNvPr>
          <p:cNvSpPr/>
          <p:nvPr/>
        </p:nvSpPr>
        <p:spPr>
          <a:xfrm>
            <a:off x="337096" y="580387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600" dirty="0"/>
              <a:t>1</a:t>
            </a:r>
            <a:endParaRPr lang="ko-KR" altLang="en-US" sz="600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58F230E-00BB-BE88-321D-E11C4344812C}"/>
              </a:ext>
            </a:extLst>
          </p:cNvPr>
          <p:cNvSpPr/>
          <p:nvPr/>
        </p:nvSpPr>
        <p:spPr>
          <a:xfrm>
            <a:off x="564216" y="1098395"/>
            <a:ext cx="2570211" cy="5401465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5CD8B5E-3BC2-BC61-9FDD-6F10B5AD571B}"/>
              </a:ext>
            </a:extLst>
          </p:cNvPr>
          <p:cNvSpPr txBox="1"/>
          <p:nvPr/>
        </p:nvSpPr>
        <p:spPr>
          <a:xfrm>
            <a:off x="564216" y="881098"/>
            <a:ext cx="556810" cy="215444"/>
          </a:xfrm>
          <a:prstGeom prst="rect">
            <a:avLst/>
          </a:prstGeom>
          <a:noFill/>
        </p:spPr>
        <p:txBody>
          <a:bodyPr wrap="none" lIns="36000" rIns="36000" rtlCol="0">
            <a:spAutoFit/>
          </a:bodyPr>
          <a:lstStyle/>
          <a:p>
            <a:r>
              <a:rPr lang="en-US" altLang="ko-KR" sz="800" b="1" dirty="0"/>
              <a:t>* </a:t>
            </a:r>
            <a:r>
              <a:rPr lang="ko-KR" altLang="en-US" sz="800" b="1" dirty="0"/>
              <a:t>발신내용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255A7FA-6ACA-A4FE-3841-B4CCA081969A}"/>
              </a:ext>
            </a:extLst>
          </p:cNvPr>
          <p:cNvSpPr/>
          <p:nvPr/>
        </p:nvSpPr>
        <p:spPr>
          <a:xfrm>
            <a:off x="1260635" y="1158909"/>
            <a:ext cx="1735296" cy="205563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재난방송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DC077DB-95B9-B175-37F3-688A101F65E6}"/>
              </a:ext>
            </a:extLst>
          </p:cNvPr>
          <p:cNvSpPr txBox="1"/>
          <p:nvPr/>
        </p:nvSpPr>
        <p:spPr>
          <a:xfrm>
            <a:off x="615512" y="1168792"/>
            <a:ext cx="505514" cy="215444"/>
          </a:xfrm>
          <a:prstGeom prst="rect">
            <a:avLst/>
          </a:prstGeom>
          <a:noFill/>
        </p:spPr>
        <p:txBody>
          <a:bodyPr wrap="none" lIns="36000" rIns="36000" rtlCol="0">
            <a:spAutoFit/>
          </a:bodyPr>
          <a:lstStyle/>
          <a:p>
            <a:r>
              <a:rPr lang="ko-KR" altLang="en-US" sz="800" b="1" dirty="0"/>
              <a:t>발신 종류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1E054B96-5DCD-A3B3-1D5A-F1F0B2ABBBA3}"/>
              </a:ext>
            </a:extLst>
          </p:cNvPr>
          <p:cNvGrpSpPr/>
          <p:nvPr/>
        </p:nvGrpSpPr>
        <p:grpSpPr>
          <a:xfrm>
            <a:off x="2901525" y="1239466"/>
            <a:ext cx="41784" cy="37048"/>
            <a:chOff x="7395066" y="3990095"/>
            <a:chExt cx="41784" cy="37048"/>
          </a:xfrm>
        </p:grpSpPr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6893D5BA-6925-FF24-6F39-EBB773CB1592}"/>
                </a:ext>
              </a:extLst>
            </p:cNvPr>
            <p:cNvCxnSpPr>
              <a:cxnSpLocks/>
            </p:cNvCxnSpPr>
            <p:nvPr/>
          </p:nvCxnSpPr>
          <p:spPr>
            <a:xfrm>
              <a:off x="7395066" y="3990095"/>
              <a:ext cx="20892" cy="37048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A8529894-550E-909D-92C4-6930FE1985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15958" y="3990095"/>
              <a:ext cx="20892" cy="37048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F607726-BA99-D19B-2520-65A80D19EE24}"/>
              </a:ext>
            </a:extLst>
          </p:cNvPr>
          <p:cNvSpPr/>
          <p:nvPr/>
        </p:nvSpPr>
        <p:spPr>
          <a:xfrm>
            <a:off x="1260635" y="1489193"/>
            <a:ext cx="1735296" cy="205563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2024/01/01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3441767-96A5-9EF2-7056-C93F67A8C605}"/>
              </a:ext>
            </a:extLst>
          </p:cNvPr>
          <p:cNvSpPr txBox="1"/>
          <p:nvPr/>
        </p:nvSpPr>
        <p:spPr>
          <a:xfrm>
            <a:off x="615512" y="1499076"/>
            <a:ext cx="505514" cy="215444"/>
          </a:xfrm>
          <a:prstGeom prst="rect">
            <a:avLst/>
          </a:prstGeom>
          <a:noFill/>
        </p:spPr>
        <p:txBody>
          <a:bodyPr wrap="none" lIns="36000" rIns="36000" rtlCol="0">
            <a:spAutoFit/>
          </a:bodyPr>
          <a:lstStyle/>
          <a:p>
            <a:r>
              <a:rPr lang="ko-KR" altLang="en-US" sz="800" b="1" dirty="0"/>
              <a:t>생성 일자</a:t>
            </a: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62DC7D15-8A07-1BFC-A6F5-7AC83AC7BB00}"/>
              </a:ext>
            </a:extLst>
          </p:cNvPr>
          <p:cNvGrpSpPr/>
          <p:nvPr/>
        </p:nvGrpSpPr>
        <p:grpSpPr>
          <a:xfrm>
            <a:off x="2857995" y="1518489"/>
            <a:ext cx="107951" cy="140795"/>
            <a:chOff x="6838949" y="3072129"/>
            <a:chExt cx="107951" cy="140795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504E635B-473A-98F2-EC33-03F1B19AC3B3}"/>
                </a:ext>
              </a:extLst>
            </p:cNvPr>
            <p:cNvSpPr/>
            <p:nvPr/>
          </p:nvSpPr>
          <p:spPr>
            <a:xfrm>
              <a:off x="6838949" y="3117850"/>
              <a:ext cx="107951" cy="95074"/>
            </a:xfrm>
            <a:prstGeom prst="rect">
              <a:avLst/>
            </a:prstGeom>
            <a:noFill/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ko-KR" sz="400" dirty="0">
                  <a:solidFill>
                    <a:schemeClr val="bg1">
                      <a:lumMod val="50000"/>
                    </a:schemeClr>
                  </a:solidFill>
                </a:rPr>
                <a:t>12</a:t>
              </a:r>
              <a:endParaRPr lang="ko-KR" altLang="en-US" sz="4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A41607F4-B6AD-FC4B-B834-59F2225A9951}"/>
                </a:ext>
              </a:extLst>
            </p:cNvPr>
            <p:cNvSpPr/>
            <p:nvPr/>
          </p:nvSpPr>
          <p:spPr>
            <a:xfrm>
              <a:off x="6838949" y="3072129"/>
              <a:ext cx="107951" cy="45719"/>
            </a:xfrm>
            <a:prstGeom prst="rect">
              <a:avLst/>
            </a:prstGeom>
            <a:noFill/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/>
            <a:lstStyle/>
            <a:p>
              <a:pPr algn="ctr"/>
              <a:r>
                <a:rPr lang="en-US" altLang="ko-KR" sz="400" dirty="0">
                  <a:solidFill>
                    <a:schemeClr val="bg1">
                      <a:lumMod val="50000"/>
                    </a:schemeClr>
                  </a:solidFill>
                </a:rPr>
                <a:t>…..</a:t>
              </a:r>
              <a:endParaRPr lang="ko-KR" altLang="en-US" sz="4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E76D6424-DBDB-1675-AED8-51B85E18C22B}"/>
              </a:ext>
            </a:extLst>
          </p:cNvPr>
          <p:cNvSpPr/>
          <p:nvPr/>
        </p:nvSpPr>
        <p:spPr>
          <a:xfrm>
            <a:off x="1260635" y="1823754"/>
            <a:ext cx="1735296" cy="205563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교량 충돌 시 메시지 전송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7F9336F-0DB6-8CA8-A6DF-A37981140285}"/>
              </a:ext>
            </a:extLst>
          </p:cNvPr>
          <p:cNvSpPr txBox="1"/>
          <p:nvPr/>
        </p:nvSpPr>
        <p:spPr>
          <a:xfrm>
            <a:off x="615512" y="1833637"/>
            <a:ext cx="505514" cy="215444"/>
          </a:xfrm>
          <a:prstGeom prst="rect">
            <a:avLst/>
          </a:prstGeom>
          <a:noFill/>
        </p:spPr>
        <p:txBody>
          <a:bodyPr wrap="none" lIns="36000" rIns="36000" rtlCol="0">
            <a:spAutoFit/>
          </a:bodyPr>
          <a:lstStyle/>
          <a:p>
            <a:r>
              <a:rPr lang="ko-KR" altLang="en-US" sz="800" b="1" dirty="0"/>
              <a:t>발신 제목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62E2EB0-05EB-6734-97ED-1AC7200F1221}"/>
              </a:ext>
            </a:extLst>
          </p:cNvPr>
          <p:cNvSpPr txBox="1"/>
          <p:nvPr/>
        </p:nvSpPr>
        <p:spPr>
          <a:xfrm>
            <a:off x="615512" y="2168198"/>
            <a:ext cx="380480" cy="215444"/>
          </a:xfrm>
          <a:prstGeom prst="rect">
            <a:avLst/>
          </a:prstGeom>
          <a:noFill/>
        </p:spPr>
        <p:txBody>
          <a:bodyPr wrap="none" lIns="36000" rIns="36000" rtlCol="0">
            <a:spAutoFit/>
          </a:bodyPr>
          <a:lstStyle/>
          <a:p>
            <a:r>
              <a:rPr lang="ko-KR" altLang="en-US" sz="800" b="1" dirty="0"/>
              <a:t>수신자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FC90F24E-B22A-A9EE-1A73-E4D74588F4D2}"/>
              </a:ext>
            </a:extLst>
          </p:cNvPr>
          <p:cNvSpPr/>
          <p:nvPr/>
        </p:nvSpPr>
        <p:spPr>
          <a:xfrm>
            <a:off x="2909887" y="2149603"/>
            <a:ext cx="86044" cy="1503764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30EC18BE-6D2F-FD22-50E0-B2A665B91381}"/>
              </a:ext>
            </a:extLst>
          </p:cNvPr>
          <p:cNvSpPr/>
          <p:nvPr/>
        </p:nvSpPr>
        <p:spPr>
          <a:xfrm>
            <a:off x="2929870" y="2277978"/>
            <a:ext cx="46770" cy="593037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CFE7C768-1F05-C53F-A1E3-3D5D280633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5536663"/>
              </p:ext>
            </p:extLst>
          </p:nvPr>
        </p:nvGraphicFramePr>
        <p:xfrm>
          <a:off x="1255066" y="2149602"/>
          <a:ext cx="1654821" cy="150376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96466">
                  <a:extLst>
                    <a:ext uri="{9D8B030D-6E8A-4147-A177-3AD203B41FA5}">
                      <a16:colId xmlns:a16="http://schemas.microsoft.com/office/drawing/2014/main" val="2074917678"/>
                    </a:ext>
                  </a:extLst>
                </a:gridCol>
                <a:gridCol w="658355">
                  <a:extLst>
                    <a:ext uri="{9D8B030D-6E8A-4147-A177-3AD203B41FA5}">
                      <a16:colId xmlns:a16="http://schemas.microsoft.com/office/drawing/2014/main" val="3012031100"/>
                    </a:ext>
                  </a:extLst>
                </a:gridCol>
              </a:tblGrid>
              <a:tr h="2506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/>
                        <a:t>010-0000-0000</a:t>
                      </a:r>
                      <a:endParaRPr lang="ko-KR" altLang="en-US" sz="6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/>
                        <a:t>수신자 </a:t>
                      </a:r>
                      <a:r>
                        <a:rPr lang="en-US" altLang="ko-KR" sz="600" dirty="0"/>
                        <a:t>1</a:t>
                      </a:r>
                      <a:endParaRPr lang="ko-KR" altLang="en-US" sz="600" dirty="0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21014411"/>
                  </a:ext>
                </a:extLst>
              </a:tr>
              <a:tr h="25062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dirty="0"/>
                        <a:t>010-0000-0000</a:t>
                      </a:r>
                      <a:endParaRPr lang="ko-KR" altLang="en-US" sz="6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/>
                        <a:t>수신자 </a:t>
                      </a:r>
                      <a:r>
                        <a:rPr lang="en-US" altLang="ko-KR" sz="600" dirty="0"/>
                        <a:t>2</a:t>
                      </a:r>
                      <a:endParaRPr lang="ko-KR" altLang="en-US" sz="600" dirty="0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74394147"/>
                  </a:ext>
                </a:extLst>
              </a:tr>
              <a:tr h="250628"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26165874"/>
                  </a:ext>
                </a:extLst>
              </a:tr>
              <a:tr h="250628"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50033907"/>
                  </a:ext>
                </a:extLst>
              </a:tr>
              <a:tr h="250628"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50306791"/>
                  </a:ext>
                </a:extLst>
              </a:tr>
              <a:tr h="250628"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80651794"/>
                  </a:ext>
                </a:extLst>
              </a:tr>
            </a:tbl>
          </a:graphicData>
        </a:graphic>
      </p:graphicFrame>
      <p:sp>
        <p:nvSpPr>
          <p:cNvPr id="49" name="TextBox 48">
            <a:extLst>
              <a:ext uri="{FF2B5EF4-FFF2-40B4-BE49-F238E27FC236}">
                <a16:creationId xmlns:a16="http://schemas.microsoft.com/office/drawing/2014/main" id="{513BC7C3-AEE2-F6CD-EC4A-6808F5DF2211}"/>
              </a:ext>
            </a:extLst>
          </p:cNvPr>
          <p:cNvSpPr txBox="1"/>
          <p:nvPr/>
        </p:nvSpPr>
        <p:spPr>
          <a:xfrm>
            <a:off x="615512" y="3786220"/>
            <a:ext cx="619328" cy="215444"/>
          </a:xfrm>
          <a:prstGeom prst="rect">
            <a:avLst/>
          </a:prstGeom>
          <a:noFill/>
        </p:spPr>
        <p:txBody>
          <a:bodyPr wrap="none" lIns="36000" rIns="36000" rtlCol="0">
            <a:spAutoFit/>
          </a:bodyPr>
          <a:lstStyle/>
          <a:p>
            <a:r>
              <a:rPr lang="ko-KR" altLang="en-US" sz="800" b="1" dirty="0"/>
              <a:t>발신 조건 </a:t>
            </a:r>
            <a:r>
              <a:rPr lang="en-US" altLang="ko-KR" sz="800" b="1" dirty="0"/>
              <a:t>ID</a:t>
            </a:r>
            <a:endParaRPr lang="ko-KR" altLang="en-US" sz="800" b="1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5BB987CB-A945-30AC-E852-0B3C48E54554}"/>
              </a:ext>
            </a:extLst>
          </p:cNvPr>
          <p:cNvSpPr txBox="1"/>
          <p:nvPr/>
        </p:nvSpPr>
        <p:spPr>
          <a:xfrm>
            <a:off x="615512" y="4133963"/>
            <a:ext cx="505514" cy="215444"/>
          </a:xfrm>
          <a:prstGeom prst="rect">
            <a:avLst/>
          </a:prstGeom>
          <a:noFill/>
        </p:spPr>
        <p:txBody>
          <a:bodyPr wrap="none" lIns="36000" rIns="36000" rtlCol="0">
            <a:spAutoFit/>
          </a:bodyPr>
          <a:lstStyle/>
          <a:p>
            <a:r>
              <a:rPr lang="ko-KR" altLang="en-US" sz="800" b="1" dirty="0"/>
              <a:t>발신 내용</a:t>
            </a: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141A07A8-9859-BD2B-39D8-618897E1BEDE}"/>
              </a:ext>
            </a:extLst>
          </p:cNvPr>
          <p:cNvSpPr/>
          <p:nvPr/>
        </p:nvSpPr>
        <p:spPr>
          <a:xfrm>
            <a:off x="1255066" y="4133963"/>
            <a:ext cx="1750996" cy="2274958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9204ED1E-C8F8-9385-1C44-A248A22B107D}"/>
              </a:ext>
            </a:extLst>
          </p:cNvPr>
          <p:cNvSpPr txBox="1"/>
          <p:nvPr/>
        </p:nvSpPr>
        <p:spPr>
          <a:xfrm>
            <a:off x="1357658" y="4248315"/>
            <a:ext cx="15969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2024/01/01 </a:t>
            </a:r>
            <a:r>
              <a:rPr lang="ko-KR" altLang="en-US" sz="8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신갈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JCT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교 충돌 발생</a:t>
            </a:r>
            <a:endParaRPr lang="en-US" altLang="ko-KR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가속도 정보</a:t>
            </a:r>
            <a:endParaRPr lang="en-US" altLang="ko-KR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X: ????, Y: ????, Z: ????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66CEB943-C3EF-9F6E-40F9-31A9F3263FB5}"/>
              </a:ext>
            </a:extLst>
          </p:cNvPr>
          <p:cNvSpPr txBox="1"/>
          <p:nvPr/>
        </p:nvSpPr>
        <p:spPr>
          <a:xfrm>
            <a:off x="3324058" y="881098"/>
            <a:ext cx="806878" cy="215444"/>
          </a:xfrm>
          <a:prstGeom prst="rect">
            <a:avLst/>
          </a:prstGeom>
          <a:noFill/>
        </p:spPr>
        <p:txBody>
          <a:bodyPr wrap="none" lIns="36000" rIns="36000" rtlCol="0">
            <a:spAutoFit/>
          </a:bodyPr>
          <a:lstStyle/>
          <a:p>
            <a:r>
              <a:rPr lang="en-US" altLang="ko-KR" sz="800" b="1" dirty="0"/>
              <a:t>* </a:t>
            </a:r>
            <a:r>
              <a:rPr lang="ko-KR" altLang="en-US" sz="800" b="1" dirty="0"/>
              <a:t>발신 조건 목록</a:t>
            </a: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BE8DD11B-586C-39BB-EEDE-B26A050D3359}"/>
              </a:ext>
            </a:extLst>
          </p:cNvPr>
          <p:cNvSpPr/>
          <p:nvPr/>
        </p:nvSpPr>
        <p:spPr>
          <a:xfrm>
            <a:off x="3240850" y="1098395"/>
            <a:ext cx="5834112" cy="1425349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86" name="표 85">
            <a:extLst>
              <a:ext uri="{FF2B5EF4-FFF2-40B4-BE49-F238E27FC236}">
                <a16:creationId xmlns:a16="http://schemas.microsoft.com/office/drawing/2014/main" id="{51887EB4-474B-E522-CD2B-264A25D4D2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5790613"/>
              </p:ext>
            </p:extLst>
          </p:nvPr>
        </p:nvGraphicFramePr>
        <p:xfrm>
          <a:off x="3324058" y="1189671"/>
          <a:ext cx="5605365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2554">
                  <a:extLst>
                    <a:ext uri="{9D8B030D-6E8A-4147-A177-3AD203B41FA5}">
                      <a16:colId xmlns:a16="http://schemas.microsoft.com/office/drawing/2014/main" val="2074917678"/>
                    </a:ext>
                  </a:extLst>
                </a:gridCol>
                <a:gridCol w="634588">
                  <a:extLst>
                    <a:ext uri="{9D8B030D-6E8A-4147-A177-3AD203B41FA5}">
                      <a16:colId xmlns:a16="http://schemas.microsoft.com/office/drawing/2014/main" val="1844038157"/>
                    </a:ext>
                  </a:extLst>
                </a:gridCol>
                <a:gridCol w="490519">
                  <a:extLst>
                    <a:ext uri="{9D8B030D-6E8A-4147-A177-3AD203B41FA5}">
                      <a16:colId xmlns:a16="http://schemas.microsoft.com/office/drawing/2014/main" val="4208562990"/>
                    </a:ext>
                  </a:extLst>
                </a:gridCol>
                <a:gridCol w="677881">
                  <a:extLst>
                    <a:ext uri="{9D8B030D-6E8A-4147-A177-3AD203B41FA5}">
                      <a16:colId xmlns:a16="http://schemas.microsoft.com/office/drawing/2014/main" val="330088905"/>
                    </a:ext>
                  </a:extLst>
                </a:gridCol>
                <a:gridCol w="590550">
                  <a:extLst>
                    <a:ext uri="{9D8B030D-6E8A-4147-A177-3AD203B41FA5}">
                      <a16:colId xmlns:a16="http://schemas.microsoft.com/office/drawing/2014/main" val="3332434597"/>
                    </a:ext>
                  </a:extLst>
                </a:gridCol>
                <a:gridCol w="654050">
                  <a:extLst>
                    <a:ext uri="{9D8B030D-6E8A-4147-A177-3AD203B41FA5}">
                      <a16:colId xmlns:a16="http://schemas.microsoft.com/office/drawing/2014/main" val="2893978206"/>
                    </a:ext>
                  </a:extLst>
                </a:gridCol>
                <a:gridCol w="1206500">
                  <a:extLst>
                    <a:ext uri="{9D8B030D-6E8A-4147-A177-3AD203B41FA5}">
                      <a16:colId xmlns:a16="http://schemas.microsoft.com/office/drawing/2014/main" val="3012031100"/>
                    </a:ext>
                  </a:extLst>
                </a:gridCol>
                <a:gridCol w="788723">
                  <a:extLst>
                    <a:ext uri="{9D8B030D-6E8A-4147-A177-3AD203B41FA5}">
                      <a16:colId xmlns:a16="http://schemas.microsoft.com/office/drawing/2014/main" val="78112023"/>
                    </a:ext>
                  </a:extLst>
                </a:gridCol>
              </a:tblGrid>
              <a:tr h="147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/>
                        <a:t>ID</a:t>
                      </a:r>
                      <a:endParaRPr lang="ko-KR" altLang="en-US" sz="6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/>
                        <a:t>생성일자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/>
                        <a:t>종류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/>
                        <a:t>제목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/>
                        <a:t>수신자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/>
                        <a:t>조건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/>
                        <a:t>내용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/>
                        <a:t>발송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1014411"/>
                  </a:ext>
                </a:extLst>
              </a:tr>
              <a:tr h="14759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dirty="0"/>
                        <a:t>1</a:t>
                      </a:r>
                      <a:endParaRPr lang="ko-KR" altLang="en-US" sz="6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6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dirty="0"/>
                        <a:t>발생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dirty="0"/>
                        <a:t>충돌 경계 알림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6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6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/>
                        <a:t>즉시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4394147"/>
                  </a:ext>
                </a:extLst>
              </a:tr>
              <a:tr h="147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/>
                        <a:t>2</a:t>
                      </a:r>
                      <a:endParaRPr lang="ko-KR" altLang="en-US" sz="6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/>
                        <a:t>경계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/>
                        <a:t>즉시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26165874"/>
                  </a:ext>
                </a:extLst>
              </a:tr>
              <a:tr h="147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/>
                        <a:t>3</a:t>
                      </a:r>
                      <a:endParaRPr lang="ko-KR" altLang="en-US" sz="6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/>
                        <a:t>예약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0033907"/>
                  </a:ext>
                </a:extLst>
              </a:tr>
              <a:tr h="147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/>
                        <a:t>4</a:t>
                      </a:r>
                      <a:endParaRPr lang="ko-KR" altLang="en-US" sz="6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50306791"/>
                  </a:ext>
                </a:extLst>
              </a:tr>
              <a:tr h="147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/>
                        <a:t>5</a:t>
                      </a:r>
                      <a:endParaRPr lang="ko-KR" altLang="en-US" sz="6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0651794"/>
                  </a:ext>
                </a:extLst>
              </a:tr>
            </a:tbl>
          </a:graphicData>
        </a:graphic>
      </p:graphicFrame>
      <p:sp>
        <p:nvSpPr>
          <p:cNvPr id="89" name="직사각형 88">
            <a:extLst>
              <a:ext uri="{FF2B5EF4-FFF2-40B4-BE49-F238E27FC236}">
                <a16:creationId xmlns:a16="http://schemas.microsoft.com/office/drawing/2014/main" id="{E909101B-B7A1-4294-1912-5E2DCEEB68FB}"/>
              </a:ext>
            </a:extLst>
          </p:cNvPr>
          <p:cNvSpPr/>
          <p:nvPr/>
        </p:nvSpPr>
        <p:spPr>
          <a:xfrm>
            <a:off x="8929422" y="1189671"/>
            <a:ext cx="86044" cy="1097280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A8CE3036-6BB7-2E5D-6460-9B3B6041B17A}"/>
              </a:ext>
            </a:extLst>
          </p:cNvPr>
          <p:cNvSpPr/>
          <p:nvPr/>
        </p:nvSpPr>
        <p:spPr>
          <a:xfrm>
            <a:off x="8949405" y="1318046"/>
            <a:ext cx="46770" cy="593037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15815CB4-831D-C1AF-E136-A8D2E3892786}"/>
              </a:ext>
            </a:extLst>
          </p:cNvPr>
          <p:cNvSpPr txBox="1"/>
          <p:nvPr/>
        </p:nvSpPr>
        <p:spPr>
          <a:xfrm>
            <a:off x="3324058" y="2611620"/>
            <a:ext cx="806878" cy="215444"/>
          </a:xfrm>
          <a:prstGeom prst="rect">
            <a:avLst/>
          </a:prstGeom>
          <a:noFill/>
        </p:spPr>
        <p:txBody>
          <a:bodyPr wrap="none" lIns="36000" rIns="36000" rtlCol="0">
            <a:spAutoFit/>
          </a:bodyPr>
          <a:lstStyle/>
          <a:p>
            <a:r>
              <a:rPr lang="en-US" altLang="ko-KR" sz="800" b="1" dirty="0"/>
              <a:t>* </a:t>
            </a:r>
            <a:r>
              <a:rPr lang="ko-KR" altLang="en-US" sz="800" b="1" dirty="0"/>
              <a:t>발신 조건 목록</a:t>
            </a: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C709036F-29A7-F0F2-2C95-1F49E25F5623}"/>
              </a:ext>
            </a:extLst>
          </p:cNvPr>
          <p:cNvSpPr/>
          <p:nvPr/>
        </p:nvSpPr>
        <p:spPr>
          <a:xfrm>
            <a:off x="3240850" y="2828917"/>
            <a:ext cx="5834112" cy="3670943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93" name="표 92">
            <a:extLst>
              <a:ext uri="{FF2B5EF4-FFF2-40B4-BE49-F238E27FC236}">
                <a16:creationId xmlns:a16="http://schemas.microsoft.com/office/drawing/2014/main" id="{33BC10EA-6E22-DE24-916E-53EBD947C7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471193"/>
              </p:ext>
            </p:extLst>
          </p:nvPr>
        </p:nvGraphicFramePr>
        <p:xfrm>
          <a:off x="3324058" y="3219552"/>
          <a:ext cx="5605364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54672">
                  <a:extLst>
                    <a:ext uri="{9D8B030D-6E8A-4147-A177-3AD203B41FA5}">
                      <a16:colId xmlns:a16="http://schemas.microsoft.com/office/drawing/2014/main" val="2074917678"/>
                    </a:ext>
                  </a:extLst>
                </a:gridCol>
                <a:gridCol w="738501">
                  <a:extLst>
                    <a:ext uri="{9D8B030D-6E8A-4147-A177-3AD203B41FA5}">
                      <a16:colId xmlns:a16="http://schemas.microsoft.com/office/drawing/2014/main" val="1844038157"/>
                    </a:ext>
                  </a:extLst>
                </a:gridCol>
                <a:gridCol w="570841">
                  <a:extLst>
                    <a:ext uri="{9D8B030D-6E8A-4147-A177-3AD203B41FA5}">
                      <a16:colId xmlns:a16="http://schemas.microsoft.com/office/drawing/2014/main" val="4208562990"/>
                    </a:ext>
                  </a:extLst>
                </a:gridCol>
                <a:gridCol w="788884">
                  <a:extLst>
                    <a:ext uri="{9D8B030D-6E8A-4147-A177-3AD203B41FA5}">
                      <a16:colId xmlns:a16="http://schemas.microsoft.com/office/drawing/2014/main" val="330088905"/>
                    </a:ext>
                  </a:extLst>
                </a:gridCol>
                <a:gridCol w="687252">
                  <a:extLst>
                    <a:ext uri="{9D8B030D-6E8A-4147-A177-3AD203B41FA5}">
                      <a16:colId xmlns:a16="http://schemas.microsoft.com/office/drawing/2014/main" val="3332434597"/>
                    </a:ext>
                  </a:extLst>
                </a:gridCol>
                <a:gridCol w="761150">
                  <a:extLst>
                    <a:ext uri="{9D8B030D-6E8A-4147-A177-3AD203B41FA5}">
                      <a16:colId xmlns:a16="http://schemas.microsoft.com/office/drawing/2014/main" val="2893978206"/>
                    </a:ext>
                  </a:extLst>
                </a:gridCol>
                <a:gridCol w="1404064">
                  <a:extLst>
                    <a:ext uri="{9D8B030D-6E8A-4147-A177-3AD203B41FA5}">
                      <a16:colId xmlns:a16="http://schemas.microsoft.com/office/drawing/2014/main" val="3012031100"/>
                    </a:ext>
                  </a:extLst>
                </a:gridCol>
              </a:tblGrid>
              <a:tr h="1475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/>
                        <a:t>순번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/>
                        <a:t>발송일자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/>
                        <a:t>종류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/>
                        <a:t>제목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/>
                        <a:t>수신자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/>
                        <a:t>조건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/>
                        <a:t>내용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1014411"/>
                  </a:ext>
                </a:extLst>
              </a:tr>
              <a:tr h="14759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dirty="0"/>
                        <a:t>1</a:t>
                      </a:r>
                      <a:endParaRPr lang="ko-KR" altLang="en-US" sz="6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6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dirty="0"/>
                        <a:t>발생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dirty="0"/>
                        <a:t>충돌 경계 알림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6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6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4394147"/>
                  </a:ext>
                </a:extLst>
              </a:tr>
              <a:tr h="147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/>
                        <a:t>2</a:t>
                      </a:r>
                      <a:endParaRPr lang="ko-KR" altLang="en-US" sz="6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/>
                        <a:t>경계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26165874"/>
                  </a:ext>
                </a:extLst>
              </a:tr>
              <a:tr h="147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/>
                        <a:t>3</a:t>
                      </a:r>
                      <a:endParaRPr lang="ko-KR" altLang="en-US" sz="6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0033907"/>
                  </a:ext>
                </a:extLst>
              </a:tr>
              <a:tr h="147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/>
                        <a:t>4</a:t>
                      </a:r>
                      <a:endParaRPr lang="ko-KR" altLang="en-US" sz="6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50306791"/>
                  </a:ext>
                </a:extLst>
              </a:tr>
              <a:tr h="147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/>
                        <a:t>5</a:t>
                      </a:r>
                      <a:endParaRPr lang="ko-KR" altLang="en-US" sz="6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0651794"/>
                  </a:ext>
                </a:extLst>
              </a:tr>
            </a:tbl>
          </a:graphicData>
        </a:graphic>
      </p:graphicFrame>
      <p:sp>
        <p:nvSpPr>
          <p:cNvPr id="94" name="직사각형 93">
            <a:extLst>
              <a:ext uri="{FF2B5EF4-FFF2-40B4-BE49-F238E27FC236}">
                <a16:creationId xmlns:a16="http://schemas.microsoft.com/office/drawing/2014/main" id="{6011EE13-19DF-9FDD-8905-395EF369AD1D}"/>
              </a:ext>
            </a:extLst>
          </p:cNvPr>
          <p:cNvSpPr/>
          <p:nvPr/>
        </p:nvSpPr>
        <p:spPr>
          <a:xfrm>
            <a:off x="8929422" y="3219552"/>
            <a:ext cx="86044" cy="1097280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50C6D788-72BB-1B96-6D33-ABECC66C7CE1}"/>
              </a:ext>
            </a:extLst>
          </p:cNvPr>
          <p:cNvSpPr/>
          <p:nvPr/>
        </p:nvSpPr>
        <p:spPr>
          <a:xfrm>
            <a:off x="8949405" y="3347927"/>
            <a:ext cx="46770" cy="593037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16740893-E82A-1CF7-1C1A-BD8159F43207}"/>
              </a:ext>
            </a:extLst>
          </p:cNvPr>
          <p:cNvSpPr txBox="1"/>
          <p:nvPr/>
        </p:nvSpPr>
        <p:spPr>
          <a:xfrm>
            <a:off x="3324058" y="2914944"/>
            <a:ext cx="277888" cy="215444"/>
          </a:xfrm>
          <a:prstGeom prst="rect">
            <a:avLst/>
          </a:prstGeom>
          <a:noFill/>
        </p:spPr>
        <p:txBody>
          <a:bodyPr wrap="none" lIns="36000" rIns="36000" rtlCol="0">
            <a:spAutoFit/>
          </a:bodyPr>
          <a:lstStyle/>
          <a:p>
            <a:r>
              <a:rPr lang="ko-KR" altLang="en-US" sz="800" b="1" dirty="0"/>
              <a:t>기간</a:t>
            </a: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A50A2D9E-0694-E4EF-FF7B-C63BE4001094}"/>
              </a:ext>
            </a:extLst>
          </p:cNvPr>
          <p:cNvSpPr/>
          <p:nvPr/>
        </p:nvSpPr>
        <p:spPr>
          <a:xfrm>
            <a:off x="3615315" y="2914379"/>
            <a:ext cx="805681" cy="205563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2024-01-01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98" name="그룹 97">
            <a:extLst>
              <a:ext uri="{FF2B5EF4-FFF2-40B4-BE49-F238E27FC236}">
                <a16:creationId xmlns:a16="http://schemas.microsoft.com/office/drawing/2014/main" id="{E7C97C27-C596-9F86-8344-6983297A453C}"/>
              </a:ext>
            </a:extLst>
          </p:cNvPr>
          <p:cNvGrpSpPr/>
          <p:nvPr/>
        </p:nvGrpSpPr>
        <p:grpSpPr>
          <a:xfrm>
            <a:off x="4264406" y="2945917"/>
            <a:ext cx="107951" cy="140795"/>
            <a:chOff x="6838949" y="3072129"/>
            <a:chExt cx="107951" cy="140795"/>
          </a:xfrm>
        </p:grpSpPr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6997E7E6-1DDA-1480-9F1B-827A0D70C11E}"/>
                </a:ext>
              </a:extLst>
            </p:cNvPr>
            <p:cNvSpPr/>
            <p:nvPr/>
          </p:nvSpPr>
          <p:spPr>
            <a:xfrm>
              <a:off x="6838949" y="3117850"/>
              <a:ext cx="107951" cy="95074"/>
            </a:xfrm>
            <a:prstGeom prst="rect">
              <a:avLst/>
            </a:prstGeom>
            <a:noFill/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400" dirty="0">
                  <a:solidFill>
                    <a:schemeClr val="bg1">
                      <a:lumMod val="50000"/>
                    </a:schemeClr>
                  </a:solidFill>
                </a:rPr>
                <a:t>1</a:t>
              </a:r>
              <a:endParaRPr lang="ko-KR" altLang="en-US" sz="4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2CEC927E-179D-D4D9-8017-83418406358F}"/>
                </a:ext>
              </a:extLst>
            </p:cNvPr>
            <p:cNvSpPr/>
            <p:nvPr/>
          </p:nvSpPr>
          <p:spPr>
            <a:xfrm>
              <a:off x="6838949" y="3072129"/>
              <a:ext cx="107951" cy="45719"/>
            </a:xfrm>
            <a:prstGeom prst="rect">
              <a:avLst/>
            </a:prstGeom>
            <a:noFill/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/>
            <a:lstStyle/>
            <a:p>
              <a:pPr algn="ctr"/>
              <a:r>
                <a:rPr lang="en-US" altLang="ko-KR" sz="400" dirty="0">
                  <a:solidFill>
                    <a:schemeClr val="bg1">
                      <a:lumMod val="50000"/>
                    </a:schemeClr>
                  </a:solidFill>
                </a:rPr>
                <a:t>…..</a:t>
              </a:r>
              <a:endParaRPr lang="ko-KR" altLang="en-US" sz="4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970F98E5-5C58-FA2A-E7A9-40C56CC1E19C}"/>
              </a:ext>
            </a:extLst>
          </p:cNvPr>
          <p:cNvSpPr/>
          <p:nvPr/>
        </p:nvSpPr>
        <p:spPr>
          <a:xfrm>
            <a:off x="4783257" y="2914379"/>
            <a:ext cx="805681" cy="205563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2024-01-31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EEBCF2F6-1500-2AC1-93A0-7E7CBD951C5B}"/>
              </a:ext>
            </a:extLst>
          </p:cNvPr>
          <p:cNvGrpSpPr/>
          <p:nvPr/>
        </p:nvGrpSpPr>
        <p:grpSpPr>
          <a:xfrm>
            <a:off x="5432348" y="2945917"/>
            <a:ext cx="107951" cy="140795"/>
            <a:chOff x="6838949" y="3072129"/>
            <a:chExt cx="107951" cy="140795"/>
          </a:xfrm>
        </p:grpSpPr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59B272F0-77E0-E33C-FFC5-3E3AF5135FE0}"/>
                </a:ext>
              </a:extLst>
            </p:cNvPr>
            <p:cNvSpPr/>
            <p:nvPr/>
          </p:nvSpPr>
          <p:spPr>
            <a:xfrm>
              <a:off x="6838949" y="3117850"/>
              <a:ext cx="107951" cy="95074"/>
            </a:xfrm>
            <a:prstGeom prst="rect">
              <a:avLst/>
            </a:prstGeom>
            <a:noFill/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ko-KR" sz="400" dirty="0">
                  <a:solidFill>
                    <a:schemeClr val="bg1">
                      <a:lumMod val="50000"/>
                    </a:schemeClr>
                  </a:solidFill>
                </a:rPr>
                <a:t>12</a:t>
              </a:r>
              <a:endParaRPr lang="ko-KR" altLang="en-US" sz="4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CB2D421E-10B2-23D4-4526-5DC6DE62AB76}"/>
                </a:ext>
              </a:extLst>
            </p:cNvPr>
            <p:cNvSpPr/>
            <p:nvPr/>
          </p:nvSpPr>
          <p:spPr>
            <a:xfrm>
              <a:off x="6838949" y="3072129"/>
              <a:ext cx="107951" cy="45719"/>
            </a:xfrm>
            <a:prstGeom prst="rect">
              <a:avLst/>
            </a:prstGeom>
            <a:noFill/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/>
            <a:lstStyle/>
            <a:p>
              <a:pPr algn="ctr"/>
              <a:r>
                <a:rPr lang="en-US" altLang="ko-KR" sz="400" dirty="0">
                  <a:solidFill>
                    <a:schemeClr val="bg1">
                      <a:lumMod val="50000"/>
                    </a:schemeClr>
                  </a:solidFill>
                </a:rPr>
                <a:t>…..</a:t>
              </a:r>
              <a:endParaRPr lang="ko-KR" altLang="en-US" sz="4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1230073A-C890-9508-76D3-1E13660E2A51}"/>
              </a:ext>
            </a:extLst>
          </p:cNvPr>
          <p:cNvSpPr/>
          <p:nvPr/>
        </p:nvSpPr>
        <p:spPr>
          <a:xfrm>
            <a:off x="4436216" y="2914944"/>
            <a:ext cx="347041" cy="215444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rIns="36000" rtlCol="0" anchor="ctr">
            <a:spAutoFit/>
          </a:bodyPr>
          <a:lstStyle/>
          <a:p>
            <a:pPr algn="ctr"/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~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6" name="사각형: 둥근 모서리 105">
            <a:extLst>
              <a:ext uri="{FF2B5EF4-FFF2-40B4-BE49-F238E27FC236}">
                <a16:creationId xmlns:a16="http://schemas.microsoft.com/office/drawing/2014/main" id="{3B5AE46C-0ED0-DE7F-3D21-41476F6DEC3C}"/>
              </a:ext>
            </a:extLst>
          </p:cNvPr>
          <p:cNvSpPr/>
          <p:nvPr/>
        </p:nvSpPr>
        <p:spPr>
          <a:xfrm>
            <a:off x="8511104" y="2953019"/>
            <a:ext cx="504362" cy="189848"/>
          </a:xfrm>
          <a:prstGeom prst="roundRect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/>
              <a:t>다운로드</a:t>
            </a:r>
          </a:p>
        </p:txBody>
      </p:sp>
      <p:sp>
        <p:nvSpPr>
          <p:cNvPr id="107" name="사각형: 둥근 모서리 106">
            <a:extLst>
              <a:ext uri="{FF2B5EF4-FFF2-40B4-BE49-F238E27FC236}">
                <a16:creationId xmlns:a16="http://schemas.microsoft.com/office/drawing/2014/main" id="{61C1DECC-6D61-279F-17D9-3CD40E5AEFD0}"/>
              </a:ext>
            </a:extLst>
          </p:cNvPr>
          <p:cNvSpPr/>
          <p:nvPr/>
        </p:nvSpPr>
        <p:spPr>
          <a:xfrm>
            <a:off x="7928679" y="2953019"/>
            <a:ext cx="504362" cy="189848"/>
          </a:xfrm>
          <a:prstGeom prst="roundRect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/>
              <a:t>인쇄</a:t>
            </a: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0628A2C1-FDAD-008B-C505-8C713BF8FBA6}"/>
              </a:ext>
            </a:extLst>
          </p:cNvPr>
          <p:cNvSpPr/>
          <p:nvPr/>
        </p:nvSpPr>
        <p:spPr>
          <a:xfrm>
            <a:off x="5462664" y="5142512"/>
            <a:ext cx="1413555" cy="246221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rIns="36000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&lt; 1  2  </a:t>
            </a:r>
            <a:r>
              <a:rPr lang="en-US" altLang="ko-KR" sz="1000" u="sng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3</a:t>
            </a:r>
            <a:r>
              <a:rPr lang="en-US" altLang="ko-KR" sz="1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 4  5  6 …. 9  10 &gt;</a:t>
            </a:r>
            <a:endParaRPr lang="ko-KR" altLang="en-US" sz="10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AAAA397E-CF63-A505-E710-68C6DEE83A9C}"/>
              </a:ext>
            </a:extLst>
          </p:cNvPr>
          <p:cNvSpPr/>
          <p:nvPr/>
        </p:nvSpPr>
        <p:spPr>
          <a:xfrm>
            <a:off x="1260634" y="3783915"/>
            <a:ext cx="1745427" cy="205563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29902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71AD1C-3C54-3037-7AB1-8AC3EA4C62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데이터 관리</a:t>
            </a:r>
          </a:p>
        </p:txBody>
      </p:sp>
    </p:spTree>
    <p:extLst>
      <p:ext uri="{BB962C8B-B14F-4D97-AF65-F5344CB8AC3E}">
        <p14:creationId xmlns:p14="http://schemas.microsoft.com/office/powerpoint/2010/main" val="32646340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381E4493-2BF0-FA92-9AFD-8680FFBC5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History</a:t>
            </a:r>
            <a:r>
              <a:rPr lang="ko-KR" altLang="en-US"/>
              <a:t> </a:t>
            </a:r>
            <a:r>
              <a:rPr lang="en-US" altLang="ko-KR"/>
              <a:t>List</a:t>
            </a:r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968ADA1-5AE1-9764-BB24-F6BAA60062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본 문서의 계정 이력은 아래와 같음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5E0C6972-3E16-25BC-659C-B7AD225943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7704443"/>
              </p:ext>
            </p:extLst>
          </p:nvPr>
        </p:nvGraphicFramePr>
        <p:xfrm>
          <a:off x="2152650" y="1338027"/>
          <a:ext cx="7977830" cy="4283390"/>
        </p:xfrm>
        <a:graphic>
          <a:graphicData uri="http://schemas.openxmlformats.org/drawingml/2006/table">
            <a:tbl>
              <a:tblPr/>
              <a:tblGrid>
                <a:gridCol w="901450">
                  <a:extLst>
                    <a:ext uri="{9D8B030D-6E8A-4147-A177-3AD203B41FA5}">
                      <a16:colId xmlns:a16="http://schemas.microsoft.com/office/drawing/2014/main" val="3727015388"/>
                    </a:ext>
                  </a:extLst>
                </a:gridCol>
                <a:gridCol w="5147277">
                  <a:extLst>
                    <a:ext uri="{9D8B030D-6E8A-4147-A177-3AD203B41FA5}">
                      <a16:colId xmlns:a16="http://schemas.microsoft.com/office/drawing/2014/main" val="3878792320"/>
                    </a:ext>
                  </a:extLst>
                </a:gridCol>
                <a:gridCol w="946522">
                  <a:extLst>
                    <a:ext uri="{9D8B030D-6E8A-4147-A177-3AD203B41FA5}">
                      <a16:colId xmlns:a16="http://schemas.microsoft.com/office/drawing/2014/main" val="2627125136"/>
                    </a:ext>
                  </a:extLst>
                </a:gridCol>
                <a:gridCol w="982581">
                  <a:extLst>
                    <a:ext uri="{9D8B030D-6E8A-4147-A177-3AD203B41FA5}">
                      <a16:colId xmlns:a16="http://schemas.microsoft.com/office/drawing/2014/main" val="2560056200"/>
                    </a:ext>
                  </a:extLst>
                </a:gridCol>
              </a:tblGrid>
              <a:tr h="183320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일자</a:t>
                      </a:r>
                      <a:endParaRPr lang="ko-KR" altLang="en-US" sz="1400">
                        <a:effectLst/>
                      </a:endParaRPr>
                    </a:p>
                  </a:txBody>
                  <a:tcPr marL="70849" marR="70849" marT="35425" marB="35425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개정 이력</a:t>
                      </a:r>
                      <a:endParaRPr lang="ko-KR" altLang="en-US" sz="1400">
                        <a:effectLst/>
                      </a:endParaRPr>
                    </a:p>
                  </a:txBody>
                  <a:tcPr marL="70849" marR="70849" marT="35425" marB="35425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Ver</a:t>
                      </a:r>
                      <a:endParaRPr lang="en-US" sz="1400">
                        <a:effectLst/>
                      </a:endParaRPr>
                    </a:p>
                  </a:txBody>
                  <a:tcPr marL="70849" marR="70849" marT="35425" marB="35425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작성자</a:t>
                      </a:r>
                      <a:endParaRPr lang="ko-KR" altLang="en-US" sz="1400">
                        <a:effectLst/>
                      </a:endParaRPr>
                    </a:p>
                  </a:txBody>
                  <a:tcPr marL="70849" marR="70849" marT="35425" marB="35425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24743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>
                        <a:effectLst/>
                      </a:endParaRPr>
                    </a:p>
                  </a:txBody>
                  <a:tcPr marL="70849" marR="70849" marT="35425" marB="35425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최초 작성</a:t>
                      </a:r>
                      <a:endParaRPr lang="ko-KR" altLang="en-US" sz="800">
                        <a:effectLst/>
                      </a:endParaRPr>
                    </a:p>
                  </a:txBody>
                  <a:tcPr marL="59041" marR="70849" marT="35425" marB="35425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0.1</a:t>
                      </a:r>
                      <a:endParaRPr lang="ko-KR" altLang="en-US" sz="800">
                        <a:effectLst/>
                      </a:endParaRPr>
                    </a:p>
                  </a:txBody>
                  <a:tcPr marL="70849" marR="70849" marT="35425" marB="35425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정광호</a:t>
                      </a:r>
                      <a:endParaRPr lang="ko-KR" altLang="en-US" sz="800">
                        <a:effectLst/>
                      </a:endParaRPr>
                    </a:p>
                  </a:txBody>
                  <a:tcPr marL="70849" marR="70849" marT="35425" marB="35425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8940671"/>
                  </a:ext>
                </a:extLst>
              </a:tr>
              <a:tr h="167583"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kern="12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marL="70849" marR="70849" marT="35425" marB="35425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altLang="ko-KR" sz="800" b="0" i="0" u="none" strike="noStrike" kern="12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marL="59041" marR="70849" marT="35425" marB="35425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kern="12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marL="70849" marR="70849" marT="35425" marB="35425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정광호</a:t>
                      </a:r>
                    </a:p>
                  </a:txBody>
                  <a:tcPr marL="70849" marR="70849" marT="35425" marB="35425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120966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kern="12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marL="70849" marR="70849" marT="35425" marB="35425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 kern="12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marL="59041" marR="70849" marT="35425" marB="35425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kern="12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marL="70849" marR="70849" marT="35425" marB="35425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kern="12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marL="70849" marR="70849" marT="35425" marB="35425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2541301"/>
                  </a:ext>
                </a:extLst>
              </a:tr>
              <a:tr h="293480"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kern="12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marL="70849" marR="70849" marT="35425" marB="35425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 kern="12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marL="59041" marR="70849" marT="35425" marB="35425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kern="12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marL="70849" marR="70849" marT="35425" marB="35425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kern="12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marL="70849" marR="70849" marT="35425" marB="35425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8850715"/>
                  </a:ext>
                </a:extLst>
              </a:tr>
              <a:tr h="293480"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>
                          <a:effectLst/>
                        </a:rPr>
                        <a:t> </a:t>
                      </a:r>
                    </a:p>
                  </a:txBody>
                  <a:tcPr marL="70849" marR="70849" marT="35425" marB="35425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>
                          <a:effectLst/>
                        </a:rPr>
                        <a:t> </a:t>
                      </a:r>
                    </a:p>
                  </a:txBody>
                  <a:tcPr marL="59041" marR="70849" marT="35425" marB="35425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>
                          <a:effectLst/>
                        </a:rPr>
                        <a:t> </a:t>
                      </a:r>
                    </a:p>
                  </a:txBody>
                  <a:tcPr marL="70849" marR="70849" marT="35425" marB="35425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>
                          <a:effectLst/>
                        </a:rPr>
                        <a:t> </a:t>
                      </a:r>
                    </a:p>
                  </a:txBody>
                  <a:tcPr marL="70849" marR="70849" marT="35425" marB="35425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22545451"/>
                  </a:ext>
                </a:extLst>
              </a:tr>
              <a:tr h="293480"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>
                          <a:effectLst/>
                        </a:rPr>
                        <a:t> </a:t>
                      </a:r>
                    </a:p>
                  </a:txBody>
                  <a:tcPr marL="70849" marR="70849" marT="35425" marB="35425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>
                          <a:effectLst/>
                        </a:rPr>
                        <a:t> </a:t>
                      </a:r>
                    </a:p>
                  </a:txBody>
                  <a:tcPr marL="59041" marR="70849" marT="35425" marB="35425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>
                          <a:effectLst/>
                        </a:rPr>
                        <a:t> </a:t>
                      </a:r>
                    </a:p>
                  </a:txBody>
                  <a:tcPr marL="70849" marR="70849" marT="35425" marB="35425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>
                          <a:effectLst/>
                        </a:rPr>
                        <a:t> </a:t>
                      </a:r>
                    </a:p>
                  </a:txBody>
                  <a:tcPr marL="70849" marR="70849" marT="35425" marB="35425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1732951"/>
                  </a:ext>
                </a:extLst>
              </a:tr>
              <a:tr h="293480"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>
                          <a:effectLst/>
                        </a:rPr>
                        <a:t> </a:t>
                      </a:r>
                    </a:p>
                  </a:txBody>
                  <a:tcPr marL="70849" marR="70849" marT="35425" marB="35425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>
                          <a:effectLst/>
                        </a:rPr>
                        <a:t> </a:t>
                      </a:r>
                    </a:p>
                  </a:txBody>
                  <a:tcPr marL="59041" marR="70849" marT="35425" marB="35425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>
                          <a:effectLst/>
                        </a:rPr>
                        <a:t> </a:t>
                      </a:r>
                    </a:p>
                  </a:txBody>
                  <a:tcPr marL="70849" marR="70849" marT="35425" marB="35425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>
                          <a:effectLst/>
                        </a:rPr>
                        <a:t> </a:t>
                      </a:r>
                    </a:p>
                  </a:txBody>
                  <a:tcPr marL="70849" marR="70849" marT="35425" marB="35425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39708547"/>
                  </a:ext>
                </a:extLst>
              </a:tr>
              <a:tr h="293480"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>
                          <a:effectLst/>
                        </a:rPr>
                        <a:t> </a:t>
                      </a:r>
                    </a:p>
                  </a:txBody>
                  <a:tcPr marL="70849" marR="70849" marT="35425" marB="35425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>
                          <a:effectLst/>
                        </a:rPr>
                        <a:t> </a:t>
                      </a:r>
                    </a:p>
                  </a:txBody>
                  <a:tcPr marL="59041" marR="70849" marT="35425" marB="35425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>
                          <a:effectLst/>
                        </a:rPr>
                        <a:t> </a:t>
                      </a:r>
                    </a:p>
                  </a:txBody>
                  <a:tcPr marL="70849" marR="70849" marT="35425" marB="35425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>
                          <a:effectLst/>
                        </a:rPr>
                        <a:t> </a:t>
                      </a:r>
                    </a:p>
                  </a:txBody>
                  <a:tcPr marL="70849" marR="70849" marT="35425" marB="35425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1480138"/>
                  </a:ext>
                </a:extLst>
              </a:tr>
              <a:tr h="293480"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>
                          <a:effectLst/>
                        </a:rPr>
                        <a:t> </a:t>
                      </a:r>
                    </a:p>
                  </a:txBody>
                  <a:tcPr marL="70849" marR="70849" marT="35425" marB="35425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>
                          <a:effectLst/>
                        </a:rPr>
                        <a:t> </a:t>
                      </a:r>
                    </a:p>
                  </a:txBody>
                  <a:tcPr marL="59041" marR="70849" marT="35425" marB="35425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>
                          <a:effectLst/>
                        </a:rPr>
                        <a:t> </a:t>
                      </a:r>
                    </a:p>
                  </a:txBody>
                  <a:tcPr marL="70849" marR="70849" marT="35425" marB="35425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>
                          <a:effectLst/>
                        </a:rPr>
                        <a:t> </a:t>
                      </a:r>
                    </a:p>
                  </a:txBody>
                  <a:tcPr marL="70849" marR="70849" marT="35425" marB="35425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4202798"/>
                  </a:ext>
                </a:extLst>
              </a:tr>
              <a:tr h="293480"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>
                          <a:effectLst/>
                        </a:rPr>
                        <a:t> </a:t>
                      </a:r>
                    </a:p>
                  </a:txBody>
                  <a:tcPr marL="70849" marR="70849" marT="35425" marB="35425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>
                          <a:effectLst/>
                        </a:rPr>
                        <a:t> </a:t>
                      </a:r>
                    </a:p>
                  </a:txBody>
                  <a:tcPr marL="59041" marR="70849" marT="35425" marB="35425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>
                          <a:effectLst/>
                        </a:rPr>
                        <a:t> </a:t>
                      </a:r>
                    </a:p>
                  </a:txBody>
                  <a:tcPr marL="70849" marR="70849" marT="35425" marB="35425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>
                          <a:effectLst/>
                        </a:rPr>
                        <a:t> </a:t>
                      </a:r>
                    </a:p>
                  </a:txBody>
                  <a:tcPr marL="70849" marR="70849" marT="35425" marB="35425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6738863"/>
                  </a:ext>
                </a:extLst>
              </a:tr>
              <a:tr h="293480"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>
                          <a:effectLst/>
                        </a:rPr>
                        <a:t> </a:t>
                      </a:r>
                    </a:p>
                  </a:txBody>
                  <a:tcPr marL="70849" marR="70849" marT="35425" marB="35425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>
                          <a:effectLst/>
                        </a:rPr>
                        <a:t> </a:t>
                      </a:r>
                    </a:p>
                  </a:txBody>
                  <a:tcPr marL="59041" marR="70849" marT="35425" marB="35425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>
                          <a:effectLst/>
                        </a:rPr>
                        <a:t> </a:t>
                      </a:r>
                    </a:p>
                  </a:txBody>
                  <a:tcPr marL="70849" marR="70849" marT="35425" marB="35425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>
                          <a:effectLst/>
                        </a:rPr>
                        <a:t> </a:t>
                      </a:r>
                    </a:p>
                  </a:txBody>
                  <a:tcPr marL="70849" marR="70849" marT="35425" marB="35425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78963771"/>
                  </a:ext>
                </a:extLst>
              </a:tr>
              <a:tr h="293480"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>
                          <a:effectLst/>
                        </a:rPr>
                        <a:t> </a:t>
                      </a:r>
                    </a:p>
                  </a:txBody>
                  <a:tcPr marL="70849" marR="70849" marT="35425" marB="35425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>
                          <a:effectLst/>
                        </a:rPr>
                        <a:t> </a:t>
                      </a:r>
                    </a:p>
                  </a:txBody>
                  <a:tcPr marL="59041" marR="70849" marT="35425" marB="35425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>
                          <a:effectLst/>
                        </a:rPr>
                        <a:t> </a:t>
                      </a:r>
                    </a:p>
                  </a:txBody>
                  <a:tcPr marL="70849" marR="70849" marT="35425" marB="35425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>
                          <a:effectLst/>
                        </a:rPr>
                        <a:t> </a:t>
                      </a:r>
                    </a:p>
                  </a:txBody>
                  <a:tcPr marL="70849" marR="70849" marT="35425" marB="35425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30700327"/>
                  </a:ext>
                </a:extLst>
              </a:tr>
              <a:tr h="293480"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>
                          <a:effectLst/>
                        </a:rPr>
                        <a:t> </a:t>
                      </a:r>
                    </a:p>
                  </a:txBody>
                  <a:tcPr marL="70849" marR="70849" marT="35425" marB="35425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>
                          <a:effectLst/>
                        </a:rPr>
                        <a:t> </a:t>
                      </a:r>
                    </a:p>
                  </a:txBody>
                  <a:tcPr marL="59041" marR="70849" marT="35425" marB="35425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>
                          <a:effectLst/>
                        </a:rPr>
                        <a:t> </a:t>
                      </a:r>
                    </a:p>
                  </a:txBody>
                  <a:tcPr marL="70849" marR="70849" marT="35425" marB="35425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>
                          <a:effectLst/>
                        </a:rPr>
                        <a:t> </a:t>
                      </a:r>
                    </a:p>
                  </a:txBody>
                  <a:tcPr marL="70849" marR="70849" marT="35425" marB="35425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0852775"/>
                  </a:ext>
                </a:extLst>
              </a:tr>
              <a:tr h="293480"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>
                          <a:effectLst/>
                        </a:rPr>
                        <a:t> </a:t>
                      </a:r>
                    </a:p>
                  </a:txBody>
                  <a:tcPr marL="70849" marR="70849" marT="35425" marB="35425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>
                          <a:effectLst/>
                        </a:rPr>
                        <a:t> </a:t>
                      </a:r>
                    </a:p>
                  </a:txBody>
                  <a:tcPr marL="59041" marR="70849" marT="35425" marB="35425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>
                          <a:effectLst/>
                        </a:rPr>
                        <a:t> </a:t>
                      </a:r>
                    </a:p>
                  </a:txBody>
                  <a:tcPr marL="70849" marR="70849" marT="35425" marB="35425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>
                          <a:effectLst/>
                        </a:rPr>
                        <a:t> </a:t>
                      </a:r>
                    </a:p>
                  </a:txBody>
                  <a:tcPr marL="70849" marR="70849" marT="35425" marB="35425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23864877"/>
                  </a:ext>
                </a:extLst>
              </a:tr>
              <a:tr h="293480"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>
                          <a:effectLst/>
                        </a:rPr>
                        <a:t> </a:t>
                      </a:r>
                    </a:p>
                  </a:txBody>
                  <a:tcPr marL="70849" marR="70849" marT="35425" marB="35425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>
                          <a:effectLst/>
                        </a:rPr>
                        <a:t> </a:t>
                      </a:r>
                    </a:p>
                  </a:txBody>
                  <a:tcPr marL="59041" marR="70849" marT="35425" marB="35425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>
                          <a:effectLst/>
                        </a:rPr>
                        <a:t> </a:t>
                      </a:r>
                    </a:p>
                  </a:txBody>
                  <a:tcPr marL="70849" marR="70849" marT="35425" marB="35425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>
                          <a:effectLst/>
                        </a:rPr>
                        <a:t> </a:t>
                      </a:r>
                    </a:p>
                  </a:txBody>
                  <a:tcPr marL="70849" marR="70849" marT="35425" marB="35425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669416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509282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7E2D8CE8-988E-B191-E40F-48DB2600F4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6517" y="3510209"/>
            <a:ext cx="6014781" cy="2913410"/>
          </a:xfrm>
          <a:prstGeom prst="rect">
            <a:avLst/>
          </a:prstGeom>
        </p:spPr>
      </p:pic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1A1F043C-09DC-5804-6681-047E8BE4DC8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/>
              <a:t>F-0007</a:t>
            </a:r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B2473DD-701A-B210-C1E8-6B50E2457A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/>
              <a:t>데이터관리 </a:t>
            </a:r>
            <a:r>
              <a:rPr lang="en-US" altLang="ko-KR"/>
              <a:t>– </a:t>
            </a:r>
            <a:r>
              <a:rPr lang="ko-KR" altLang="en-US"/>
              <a:t>데이터 수집</a:t>
            </a:r>
          </a:p>
        </p:txBody>
      </p:sp>
      <p:sp>
        <p:nvSpPr>
          <p:cNvPr id="341" name="날짜 개체 틀 17">
            <a:extLst>
              <a:ext uri="{FF2B5EF4-FFF2-40B4-BE49-F238E27FC236}">
                <a16:creationId xmlns:a16="http://schemas.microsoft.com/office/drawing/2014/main" id="{68E7806F-7419-ECBA-A7FD-245536B6EDCF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B1B36C94-D879-423F-B4FB-D7613C76E7BF}" type="datetime1">
              <a:rPr lang="ko-KR" altLang="en-US" smtClean="0"/>
              <a:t>2024-02-08</a:t>
            </a:fld>
            <a:endParaRPr lang="ko-KR" altLang="en-US"/>
          </a:p>
        </p:txBody>
      </p:sp>
      <p:sp>
        <p:nvSpPr>
          <p:cNvPr id="342" name="슬라이드 번호 개체 틀 18">
            <a:extLst>
              <a:ext uri="{FF2B5EF4-FFF2-40B4-BE49-F238E27FC236}">
                <a16:creationId xmlns:a16="http://schemas.microsoft.com/office/drawing/2014/main" id="{D486B9F5-C934-B191-0ED7-FD4274FFA5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5A26B1E4-BEAB-4090-A65B-CA4C38B8663B}" type="slidenum">
              <a:rPr lang="ko-KR" altLang="en-US" smtClean="0"/>
              <a:pPr/>
              <a:t>20</a:t>
            </a:fld>
            <a:endParaRPr lang="ko-KR" altLang="en-US"/>
          </a:p>
        </p:txBody>
      </p:sp>
      <p:graphicFrame>
        <p:nvGraphicFramePr>
          <p:cNvPr id="242" name="표 15">
            <a:extLst>
              <a:ext uri="{FF2B5EF4-FFF2-40B4-BE49-F238E27FC236}">
                <a16:creationId xmlns:a16="http://schemas.microsoft.com/office/drawing/2014/main" id="{BBC23099-FB3A-DA6D-4D8E-E624D1F5C06B}"/>
              </a:ext>
            </a:extLst>
          </p:cNvPr>
          <p:cNvGraphicFramePr>
            <a:graphicFrameLocks noGrp="1"/>
          </p:cNvGraphicFramePr>
          <p:nvPr/>
        </p:nvGraphicFramePr>
        <p:xfrm>
          <a:off x="8239829" y="533911"/>
          <a:ext cx="2197959" cy="298704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37294">
                  <a:extLst>
                    <a:ext uri="{9D8B030D-6E8A-4147-A177-3AD203B41FA5}">
                      <a16:colId xmlns:a16="http://schemas.microsoft.com/office/drawing/2014/main" val="3039601291"/>
                    </a:ext>
                  </a:extLst>
                </a:gridCol>
                <a:gridCol w="1960665">
                  <a:extLst>
                    <a:ext uri="{9D8B030D-6E8A-4147-A177-3AD203B41FA5}">
                      <a16:colId xmlns:a16="http://schemas.microsoft.com/office/drawing/2014/main" val="2260216540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설명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65748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/>
                        <a:t>1</a:t>
                      </a:r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 err="1"/>
                        <a:t>검색부</a:t>
                      </a:r>
                      <a:r>
                        <a:rPr lang="ko-KR" altLang="en-US" sz="700" dirty="0"/>
                        <a:t> </a:t>
                      </a:r>
                      <a:r>
                        <a:rPr lang="en-US" altLang="ko-KR" sz="700" dirty="0"/>
                        <a:t>: </a:t>
                      </a:r>
                      <a:r>
                        <a:rPr lang="ko-KR" altLang="en-US" sz="700" dirty="0"/>
                        <a:t>본사</a:t>
                      </a:r>
                      <a:r>
                        <a:rPr lang="en-US" altLang="ko-KR" sz="700" dirty="0"/>
                        <a:t>, </a:t>
                      </a:r>
                      <a:r>
                        <a:rPr lang="ko-KR" altLang="en-US" sz="700" dirty="0"/>
                        <a:t>지사</a:t>
                      </a:r>
                      <a:r>
                        <a:rPr lang="en-US" altLang="ko-KR" sz="700" dirty="0"/>
                        <a:t>, </a:t>
                      </a:r>
                      <a:r>
                        <a:rPr lang="ko-KR" altLang="en-US" sz="700" dirty="0"/>
                        <a:t>명칭으로 검색 가능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02681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/>
                        <a:t>2</a:t>
                      </a:r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다운로드 </a:t>
                      </a:r>
                      <a:r>
                        <a:rPr lang="en-US" altLang="ko-KR" sz="7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7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데이터 다운로드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03239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/>
                        <a:t>3</a:t>
                      </a:r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데이터 수신 상태 목록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83178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/>
                        <a:t>4</a:t>
                      </a:r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페이지네이션</a:t>
                      </a:r>
                      <a:r>
                        <a:rPr lang="ko-KR" altLang="en-US" sz="7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7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7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목록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07110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71228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67147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305426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89713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13632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21662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85712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87587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93663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50620958"/>
                  </a:ext>
                </a:extLst>
              </a:tr>
            </a:tbl>
          </a:graphicData>
        </a:graphic>
      </p:graphicFrame>
      <p:graphicFrame>
        <p:nvGraphicFramePr>
          <p:cNvPr id="243" name="표 242">
            <a:extLst>
              <a:ext uri="{FF2B5EF4-FFF2-40B4-BE49-F238E27FC236}">
                <a16:creationId xmlns:a16="http://schemas.microsoft.com/office/drawing/2014/main" id="{4735693D-C815-2636-CA9E-1D1B07C6A80D}"/>
              </a:ext>
            </a:extLst>
          </p:cNvPr>
          <p:cNvGraphicFramePr>
            <a:graphicFrameLocks noGrp="1"/>
          </p:cNvGraphicFramePr>
          <p:nvPr/>
        </p:nvGraphicFramePr>
        <p:xfrm>
          <a:off x="8239829" y="5323205"/>
          <a:ext cx="2197959" cy="140208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37294">
                  <a:extLst>
                    <a:ext uri="{9D8B030D-6E8A-4147-A177-3AD203B41FA5}">
                      <a16:colId xmlns:a16="http://schemas.microsoft.com/office/drawing/2014/main" val="3039601291"/>
                    </a:ext>
                  </a:extLst>
                </a:gridCol>
                <a:gridCol w="1960665">
                  <a:extLst>
                    <a:ext uri="{9D8B030D-6E8A-4147-A177-3AD203B41FA5}">
                      <a16:colId xmlns:a16="http://schemas.microsoft.com/office/drawing/2014/main" val="2260216540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비고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65748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02681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03239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83178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07110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71228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6714796"/>
                  </a:ext>
                </a:extLst>
              </a:tr>
            </a:tbl>
          </a:graphicData>
        </a:graphic>
      </p:graphicFrame>
      <p:sp>
        <p:nvSpPr>
          <p:cNvPr id="372" name="TextBox 371">
            <a:extLst>
              <a:ext uri="{FF2B5EF4-FFF2-40B4-BE49-F238E27FC236}">
                <a16:creationId xmlns:a16="http://schemas.microsoft.com/office/drawing/2014/main" id="{563978E8-F85A-F7AE-8C2F-D921E89F64C8}"/>
              </a:ext>
            </a:extLst>
          </p:cNvPr>
          <p:cNvSpPr txBox="1"/>
          <p:nvPr/>
        </p:nvSpPr>
        <p:spPr>
          <a:xfrm>
            <a:off x="1961186" y="618377"/>
            <a:ext cx="78739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/>
              <a:t>데이터 수집</a:t>
            </a:r>
          </a:p>
        </p:txBody>
      </p:sp>
      <p:sp>
        <p:nvSpPr>
          <p:cNvPr id="373" name="TextBox 372">
            <a:extLst>
              <a:ext uri="{FF2B5EF4-FFF2-40B4-BE49-F238E27FC236}">
                <a16:creationId xmlns:a16="http://schemas.microsoft.com/office/drawing/2014/main" id="{C8F3C557-BC38-00BC-7516-29E48C2FEA89}"/>
              </a:ext>
            </a:extLst>
          </p:cNvPr>
          <p:cNvSpPr txBox="1"/>
          <p:nvPr/>
        </p:nvSpPr>
        <p:spPr>
          <a:xfrm>
            <a:off x="7135013" y="625337"/>
            <a:ext cx="83067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700"/>
              <a:t>홈 </a:t>
            </a:r>
            <a:r>
              <a:rPr lang="en-US" altLang="ko-KR" sz="700"/>
              <a:t>&gt; </a:t>
            </a:r>
            <a:r>
              <a:rPr lang="ko-KR" altLang="en-US" sz="700"/>
              <a:t>데이터 관리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8A814BD4-8913-393A-B979-10918A86E26E}"/>
              </a:ext>
            </a:extLst>
          </p:cNvPr>
          <p:cNvGrpSpPr/>
          <p:nvPr/>
        </p:nvGrpSpPr>
        <p:grpSpPr>
          <a:xfrm>
            <a:off x="3785500" y="3249306"/>
            <a:ext cx="2338923" cy="165380"/>
            <a:chOff x="2770984" y="6037777"/>
            <a:chExt cx="2338923" cy="165380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F21848ED-8FDC-E47C-DEA8-AAB4AD2FA3ED}"/>
                </a:ext>
              </a:extLst>
            </p:cNvPr>
            <p:cNvGrpSpPr/>
            <p:nvPr/>
          </p:nvGrpSpPr>
          <p:grpSpPr>
            <a:xfrm>
              <a:off x="2770984" y="6037777"/>
              <a:ext cx="322005" cy="165380"/>
              <a:chOff x="2770984" y="6037777"/>
              <a:chExt cx="322005" cy="165380"/>
            </a:xfrm>
          </p:grpSpPr>
          <p:pic>
            <p:nvPicPr>
              <p:cNvPr id="25" name="그래픽 24">
                <a:extLst>
                  <a:ext uri="{FF2B5EF4-FFF2-40B4-BE49-F238E27FC236}">
                    <a16:creationId xmlns:a16="http://schemas.microsoft.com/office/drawing/2014/main" id="{E415F7AB-38F5-F47C-0E44-F057593027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2770984" y="6037777"/>
                <a:ext cx="165380" cy="165380"/>
              </a:xfrm>
              <a:prstGeom prst="rect">
                <a:avLst/>
              </a:prstGeom>
            </p:spPr>
          </p:pic>
          <p:pic>
            <p:nvPicPr>
              <p:cNvPr id="26" name="그래픽 25">
                <a:extLst>
                  <a:ext uri="{FF2B5EF4-FFF2-40B4-BE49-F238E27FC236}">
                    <a16:creationId xmlns:a16="http://schemas.microsoft.com/office/drawing/2014/main" id="{C9B8F945-3963-206D-DC18-06A01C7BDA1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 l="38606"/>
              <a:stretch/>
            </p:blipFill>
            <p:spPr>
              <a:xfrm>
                <a:off x="2991455" y="6037777"/>
                <a:ext cx="101534" cy="165380"/>
              </a:xfrm>
              <a:prstGeom prst="rect">
                <a:avLst/>
              </a:prstGeom>
            </p:spPr>
          </p:pic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30E6FD6-434C-66DC-709B-46CBB09E534C}"/>
                </a:ext>
              </a:extLst>
            </p:cNvPr>
            <p:cNvSpPr txBox="1"/>
            <p:nvPr/>
          </p:nvSpPr>
          <p:spPr>
            <a:xfrm>
              <a:off x="3412256" y="6062954"/>
              <a:ext cx="1056378" cy="10772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altLang="ko-KR" sz="700"/>
                <a:t>1   2   3   4   5   6   7   8   9   10</a:t>
              </a:r>
              <a:endParaRPr lang="ko-KR" altLang="en-US" sz="700"/>
            </a:p>
          </p:txBody>
        </p: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F0D3624E-E07F-D474-7DF4-D3A6BCDC5D94}"/>
                </a:ext>
              </a:extLst>
            </p:cNvPr>
            <p:cNvGrpSpPr/>
            <p:nvPr/>
          </p:nvGrpSpPr>
          <p:grpSpPr>
            <a:xfrm flipH="1">
              <a:off x="4787902" y="6037777"/>
              <a:ext cx="322005" cy="165380"/>
              <a:chOff x="2770984" y="6037777"/>
              <a:chExt cx="322005" cy="165380"/>
            </a:xfrm>
          </p:grpSpPr>
          <p:pic>
            <p:nvPicPr>
              <p:cNvPr id="23" name="그래픽 22">
                <a:extLst>
                  <a:ext uri="{FF2B5EF4-FFF2-40B4-BE49-F238E27FC236}">
                    <a16:creationId xmlns:a16="http://schemas.microsoft.com/office/drawing/2014/main" id="{0E7A6587-D864-4033-E81B-72A0A87BC8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2770984" y="6037777"/>
                <a:ext cx="165380" cy="165380"/>
              </a:xfrm>
              <a:prstGeom prst="rect">
                <a:avLst/>
              </a:prstGeom>
            </p:spPr>
          </p:pic>
          <p:pic>
            <p:nvPicPr>
              <p:cNvPr id="24" name="그래픽 23">
                <a:extLst>
                  <a:ext uri="{FF2B5EF4-FFF2-40B4-BE49-F238E27FC236}">
                    <a16:creationId xmlns:a16="http://schemas.microsoft.com/office/drawing/2014/main" id="{37D6712A-76D8-4A8C-93C5-B95A96BEF83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 l="38606"/>
              <a:stretch/>
            </p:blipFill>
            <p:spPr>
              <a:xfrm>
                <a:off x="2991455" y="6037777"/>
                <a:ext cx="101534" cy="165380"/>
              </a:xfrm>
              <a:prstGeom prst="rect">
                <a:avLst/>
              </a:prstGeom>
            </p:spPr>
          </p:pic>
        </p:grp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0013D56B-79A7-A90E-7153-041AF7378027}"/>
              </a:ext>
            </a:extLst>
          </p:cNvPr>
          <p:cNvGrpSpPr/>
          <p:nvPr/>
        </p:nvGrpSpPr>
        <p:grpSpPr>
          <a:xfrm>
            <a:off x="7182081" y="927270"/>
            <a:ext cx="705924" cy="185903"/>
            <a:chOff x="6510215" y="2526963"/>
            <a:chExt cx="705924" cy="185903"/>
          </a:xfrm>
        </p:grpSpPr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BCE4203A-5D64-33A6-ED43-841E88697A27}"/>
                </a:ext>
              </a:extLst>
            </p:cNvPr>
            <p:cNvSpPr/>
            <p:nvPr/>
          </p:nvSpPr>
          <p:spPr>
            <a:xfrm>
              <a:off x="6510215" y="2526963"/>
              <a:ext cx="705924" cy="185903"/>
            </a:xfrm>
            <a:prstGeom prst="roundRect">
              <a:avLst/>
            </a:prstGeom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700"/>
                <a:t>   다운로드</a:t>
              </a:r>
            </a:p>
          </p:txBody>
        </p:sp>
        <p:pic>
          <p:nvPicPr>
            <p:cNvPr id="152" name="그래픽 151">
              <a:extLst>
                <a:ext uri="{FF2B5EF4-FFF2-40B4-BE49-F238E27FC236}">
                  <a16:creationId xmlns:a16="http://schemas.microsoft.com/office/drawing/2014/main" id="{26DBB729-0910-47BA-E99B-53BDFB3C80A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574556" y="2562832"/>
              <a:ext cx="114165" cy="114165"/>
            </a:xfrm>
            <a:prstGeom prst="rect">
              <a:avLst/>
            </a:prstGeom>
          </p:spPr>
        </p:pic>
      </p:grpSp>
      <p:sp>
        <p:nvSpPr>
          <p:cNvPr id="153" name="TextBox 152">
            <a:extLst>
              <a:ext uri="{FF2B5EF4-FFF2-40B4-BE49-F238E27FC236}">
                <a16:creationId xmlns:a16="http://schemas.microsoft.com/office/drawing/2014/main" id="{5CF5B796-A5BF-440D-9EE6-97805F3110FA}"/>
              </a:ext>
            </a:extLst>
          </p:cNvPr>
          <p:cNvSpPr txBox="1"/>
          <p:nvPr/>
        </p:nvSpPr>
        <p:spPr>
          <a:xfrm>
            <a:off x="1995174" y="966358"/>
            <a:ext cx="359074" cy="10772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ko-KR" altLang="en-US" sz="700"/>
              <a:t>검색조건</a:t>
            </a: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9BAB8009-654C-BDC7-C81C-E548E60F7BB3}"/>
              </a:ext>
            </a:extLst>
          </p:cNvPr>
          <p:cNvSpPr/>
          <p:nvPr/>
        </p:nvSpPr>
        <p:spPr>
          <a:xfrm>
            <a:off x="2416723" y="927269"/>
            <a:ext cx="692497" cy="185903"/>
          </a:xfrm>
          <a:prstGeom prst="rect">
            <a:avLst/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700"/>
              <a:t>본사 </a:t>
            </a:r>
          </a:p>
        </p:txBody>
      </p:sp>
      <p:sp>
        <p:nvSpPr>
          <p:cNvPr id="155" name="이등변 삼각형 154">
            <a:extLst>
              <a:ext uri="{FF2B5EF4-FFF2-40B4-BE49-F238E27FC236}">
                <a16:creationId xmlns:a16="http://schemas.microsoft.com/office/drawing/2014/main" id="{31853E7F-DFF2-D863-7A40-88086010A890}"/>
              </a:ext>
            </a:extLst>
          </p:cNvPr>
          <p:cNvSpPr/>
          <p:nvPr/>
        </p:nvSpPr>
        <p:spPr>
          <a:xfrm rot="10800000">
            <a:off x="2963965" y="981154"/>
            <a:ext cx="90631" cy="78130"/>
          </a:xfrm>
          <a:prstGeom prst="triangle">
            <a:avLst/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4399B89A-98D7-5F51-4895-A4F5E4D51BEF}"/>
              </a:ext>
            </a:extLst>
          </p:cNvPr>
          <p:cNvSpPr/>
          <p:nvPr/>
        </p:nvSpPr>
        <p:spPr>
          <a:xfrm>
            <a:off x="3943172" y="927269"/>
            <a:ext cx="692497" cy="185903"/>
          </a:xfrm>
          <a:prstGeom prst="rect">
            <a:avLst/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600">
                <a:solidFill>
                  <a:schemeClr val="bg1">
                    <a:lumMod val="65000"/>
                  </a:schemeClr>
                </a:solidFill>
              </a:rPr>
              <a:t>시스템명</a:t>
            </a:r>
            <a:r>
              <a:rPr lang="ko-KR" altLang="en-US" sz="600"/>
              <a:t> </a:t>
            </a:r>
          </a:p>
        </p:txBody>
      </p:sp>
      <p:grpSp>
        <p:nvGrpSpPr>
          <p:cNvPr id="167" name="그룹 166">
            <a:extLst>
              <a:ext uri="{FF2B5EF4-FFF2-40B4-BE49-F238E27FC236}">
                <a16:creationId xmlns:a16="http://schemas.microsoft.com/office/drawing/2014/main" id="{2F182667-7FB6-CBA1-E648-F5C61901F0E8}"/>
              </a:ext>
            </a:extLst>
          </p:cNvPr>
          <p:cNvGrpSpPr/>
          <p:nvPr/>
        </p:nvGrpSpPr>
        <p:grpSpPr>
          <a:xfrm>
            <a:off x="4742828" y="927269"/>
            <a:ext cx="705600" cy="185903"/>
            <a:chOff x="3092989" y="2526963"/>
            <a:chExt cx="705600" cy="185903"/>
          </a:xfrm>
        </p:grpSpPr>
        <p:sp>
          <p:nvSpPr>
            <p:cNvPr id="168" name="사각형: 둥근 모서리 167">
              <a:extLst>
                <a:ext uri="{FF2B5EF4-FFF2-40B4-BE49-F238E27FC236}">
                  <a16:creationId xmlns:a16="http://schemas.microsoft.com/office/drawing/2014/main" id="{8E259304-4B5A-3C1E-9C3C-36EFFA1AA88A}"/>
                </a:ext>
              </a:extLst>
            </p:cNvPr>
            <p:cNvSpPr/>
            <p:nvPr/>
          </p:nvSpPr>
          <p:spPr>
            <a:xfrm>
              <a:off x="3092989" y="2526963"/>
              <a:ext cx="705600" cy="185903"/>
            </a:xfrm>
            <a:prstGeom prst="roundRect">
              <a:avLst/>
            </a:prstGeom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700"/>
                <a:t>   검색</a:t>
              </a:r>
            </a:p>
          </p:txBody>
        </p:sp>
        <p:pic>
          <p:nvPicPr>
            <p:cNvPr id="169" name="그래픽 168">
              <a:extLst>
                <a:ext uri="{FF2B5EF4-FFF2-40B4-BE49-F238E27FC236}">
                  <a16:creationId xmlns:a16="http://schemas.microsoft.com/office/drawing/2014/main" id="{F1F284EF-1703-4962-C0DE-5DF9B2690A7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165432" y="2562314"/>
              <a:ext cx="115200" cy="115200"/>
            </a:xfrm>
            <a:prstGeom prst="rect">
              <a:avLst/>
            </a:prstGeom>
          </p:spPr>
        </p:pic>
      </p:grp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7A646317-D286-6BAF-70A5-41C570B0EBB2}"/>
              </a:ext>
            </a:extLst>
          </p:cNvPr>
          <p:cNvSpPr/>
          <p:nvPr/>
        </p:nvSpPr>
        <p:spPr>
          <a:xfrm>
            <a:off x="3165888" y="927269"/>
            <a:ext cx="692497" cy="185903"/>
          </a:xfrm>
          <a:prstGeom prst="rect">
            <a:avLst/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700"/>
              <a:t>지사 </a:t>
            </a:r>
          </a:p>
        </p:txBody>
      </p:sp>
      <p:sp>
        <p:nvSpPr>
          <p:cNvPr id="171" name="이등변 삼각형 170">
            <a:extLst>
              <a:ext uri="{FF2B5EF4-FFF2-40B4-BE49-F238E27FC236}">
                <a16:creationId xmlns:a16="http://schemas.microsoft.com/office/drawing/2014/main" id="{FEBE6582-8B6E-7897-C55E-D31A2D31240C}"/>
              </a:ext>
            </a:extLst>
          </p:cNvPr>
          <p:cNvSpPr/>
          <p:nvPr/>
        </p:nvSpPr>
        <p:spPr>
          <a:xfrm rot="10800000">
            <a:off x="3713130" y="981154"/>
            <a:ext cx="90631" cy="78130"/>
          </a:xfrm>
          <a:prstGeom prst="triangle">
            <a:avLst/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72" name="표 171">
            <a:extLst>
              <a:ext uri="{FF2B5EF4-FFF2-40B4-BE49-F238E27FC236}">
                <a16:creationId xmlns:a16="http://schemas.microsoft.com/office/drawing/2014/main" id="{0036BA4D-E7DA-E0B6-1C8A-7DAC0AD1A501}"/>
              </a:ext>
            </a:extLst>
          </p:cNvPr>
          <p:cNvGraphicFramePr>
            <a:graphicFrameLocks noGrp="1"/>
          </p:cNvGraphicFramePr>
          <p:nvPr/>
        </p:nvGraphicFramePr>
        <p:xfrm>
          <a:off x="1950908" y="1189709"/>
          <a:ext cx="6014781" cy="2005705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267303">
                  <a:extLst>
                    <a:ext uri="{9D8B030D-6E8A-4147-A177-3AD203B41FA5}">
                      <a16:colId xmlns:a16="http://schemas.microsoft.com/office/drawing/2014/main" val="2938707336"/>
                    </a:ext>
                  </a:extLst>
                </a:gridCol>
                <a:gridCol w="774622">
                  <a:extLst>
                    <a:ext uri="{9D8B030D-6E8A-4147-A177-3AD203B41FA5}">
                      <a16:colId xmlns:a16="http://schemas.microsoft.com/office/drawing/2014/main" val="216564164"/>
                    </a:ext>
                  </a:extLst>
                </a:gridCol>
                <a:gridCol w="627385">
                  <a:extLst>
                    <a:ext uri="{9D8B030D-6E8A-4147-A177-3AD203B41FA5}">
                      <a16:colId xmlns:a16="http://schemas.microsoft.com/office/drawing/2014/main" val="1078662997"/>
                    </a:ext>
                  </a:extLst>
                </a:gridCol>
                <a:gridCol w="878340">
                  <a:extLst>
                    <a:ext uri="{9D8B030D-6E8A-4147-A177-3AD203B41FA5}">
                      <a16:colId xmlns:a16="http://schemas.microsoft.com/office/drawing/2014/main" val="2587584602"/>
                    </a:ext>
                  </a:extLst>
                </a:gridCol>
                <a:gridCol w="707738">
                  <a:extLst>
                    <a:ext uri="{9D8B030D-6E8A-4147-A177-3AD203B41FA5}">
                      <a16:colId xmlns:a16="http://schemas.microsoft.com/office/drawing/2014/main" val="4235854882"/>
                    </a:ext>
                  </a:extLst>
                </a:gridCol>
                <a:gridCol w="798221">
                  <a:extLst>
                    <a:ext uri="{9D8B030D-6E8A-4147-A177-3AD203B41FA5}">
                      <a16:colId xmlns:a16="http://schemas.microsoft.com/office/drawing/2014/main" val="1593664709"/>
                    </a:ext>
                  </a:extLst>
                </a:gridCol>
                <a:gridCol w="748332">
                  <a:extLst>
                    <a:ext uri="{9D8B030D-6E8A-4147-A177-3AD203B41FA5}">
                      <a16:colId xmlns:a16="http://schemas.microsoft.com/office/drawing/2014/main" val="735001338"/>
                    </a:ext>
                  </a:extLst>
                </a:gridCol>
                <a:gridCol w="520269">
                  <a:extLst>
                    <a:ext uri="{9D8B030D-6E8A-4147-A177-3AD203B41FA5}">
                      <a16:colId xmlns:a16="http://schemas.microsoft.com/office/drawing/2014/main" val="3827707647"/>
                    </a:ext>
                  </a:extLst>
                </a:gridCol>
                <a:gridCol w="692571">
                  <a:extLst>
                    <a:ext uri="{9D8B030D-6E8A-4147-A177-3AD203B41FA5}">
                      <a16:colId xmlns:a16="http://schemas.microsoft.com/office/drawing/2014/main" val="1245413509"/>
                    </a:ext>
                  </a:extLst>
                </a:gridCol>
              </a:tblGrid>
              <a:tr h="15428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u="none" strike="noStrike">
                          <a:effectLst/>
                        </a:rPr>
                        <a:t>ID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수신일자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 err="1">
                          <a:effectLst/>
                        </a:rPr>
                        <a:t>교량명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엣지플랫폼명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로거명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수집채널수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데이터량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샘플링</a:t>
                      </a: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상태</a:t>
                      </a:r>
                    </a:p>
                  </a:txBody>
                  <a:tcPr marL="5117" marR="5117" marT="5117" marB="0" anchor="ctr"/>
                </a:tc>
                <a:extLst>
                  <a:ext uri="{0D108BD9-81ED-4DB2-BD59-A6C34878D82A}">
                    <a16:rowId xmlns:a16="http://schemas.microsoft.com/office/drawing/2014/main" val="3480941800"/>
                  </a:ext>
                </a:extLst>
              </a:tr>
              <a:tr h="15428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맑은 고딕" panose="020B0503020000020004" pitchFamily="50" charset="-127"/>
                        </a:rPr>
                        <a:t>2023-05-10 14:0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맑은 고딕" panose="020B0503020000020004" pitchFamily="50" charset="-127"/>
                        </a:rPr>
                        <a:t>벌교대교</a:t>
                      </a: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벌교대교 </a:t>
                      </a:r>
                      <a:r>
                        <a:rPr lang="ko-KR" altLang="en-US" sz="500" b="0" i="0" u="none" strike="noStrike" err="1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엣지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벌교대교 </a:t>
                      </a:r>
                      <a:r>
                        <a:rPr lang="ko-KR" altLang="en-US" sz="500" b="0" i="0" u="none" strike="noStrike" err="1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로거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8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맑은 고딕" panose="020B0503020000020004" pitchFamily="50" charset="-127"/>
                        </a:rPr>
                        <a:t>120MB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맑은 고딕" panose="020B0503020000020004" pitchFamily="50" charset="-127"/>
                        </a:rPr>
                        <a:t>100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맑은 고딕" panose="020B0503020000020004" pitchFamily="50" charset="-127"/>
                        </a:rPr>
                        <a:t>정상</a:t>
                      </a:r>
                    </a:p>
                  </a:txBody>
                  <a:tcPr marL="5117" marR="5117" marT="5117" marB="0" anchor="ctr"/>
                </a:tc>
                <a:extLst>
                  <a:ext uri="{0D108BD9-81ED-4DB2-BD59-A6C34878D82A}">
                    <a16:rowId xmlns:a16="http://schemas.microsoft.com/office/drawing/2014/main" val="1791290605"/>
                  </a:ext>
                </a:extLst>
              </a:tr>
              <a:tr h="154285"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extLst>
                  <a:ext uri="{0D108BD9-81ED-4DB2-BD59-A6C34878D82A}">
                    <a16:rowId xmlns:a16="http://schemas.microsoft.com/office/drawing/2014/main" val="2613583760"/>
                  </a:ext>
                </a:extLst>
              </a:tr>
              <a:tr h="154285"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extLst>
                  <a:ext uri="{0D108BD9-81ED-4DB2-BD59-A6C34878D82A}">
                    <a16:rowId xmlns:a16="http://schemas.microsoft.com/office/drawing/2014/main" val="909815786"/>
                  </a:ext>
                </a:extLst>
              </a:tr>
              <a:tr h="154285"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extLst>
                  <a:ext uri="{0D108BD9-81ED-4DB2-BD59-A6C34878D82A}">
                    <a16:rowId xmlns:a16="http://schemas.microsoft.com/office/drawing/2014/main" val="592482237"/>
                  </a:ext>
                </a:extLst>
              </a:tr>
              <a:tr h="154285"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extLst>
                  <a:ext uri="{0D108BD9-81ED-4DB2-BD59-A6C34878D82A}">
                    <a16:rowId xmlns:a16="http://schemas.microsoft.com/office/drawing/2014/main" val="1723236787"/>
                  </a:ext>
                </a:extLst>
              </a:tr>
              <a:tr h="154285"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extLst>
                  <a:ext uri="{0D108BD9-81ED-4DB2-BD59-A6C34878D82A}">
                    <a16:rowId xmlns:a16="http://schemas.microsoft.com/office/drawing/2014/main" val="3081596350"/>
                  </a:ext>
                </a:extLst>
              </a:tr>
              <a:tr h="154285"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extLst>
                  <a:ext uri="{0D108BD9-81ED-4DB2-BD59-A6C34878D82A}">
                    <a16:rowId xmlns:a16="http://schemas.microsoft.com/office/drawing/2014/main" val="1212953029"/>
                  </a:ext>
                </a:extLst>
              </a:tr>
              <a:tr h="154285"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extLst>
                  <a:ext uri="{0D108BD9-81ED-4DB2-BD59-A6C34878D82A}">
                    <a16:rowId xmlns:a16="http://schemas.microsoft.com/office/drawing/2014/main" val="2759799442"/>
                  </a:ext>
                </a:extLst>
              </a:tr>
              <a:tr h="154285"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extLst>
                  <a:ext uri="{0D108BD9-81ED-4DB2-BD59-A6C34878D82A}">
                    <a16:rowId xmlns:a16="http://schemas.microsoft.com/office/drawing/2014/main" val="3091348572"/>
                  </a:ext>
                </a:extLst>
              </a:tr>
              <a:tr h="154285"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extLst>
                  <a:ext uri="{0D108BD9-81ED-4DB2-BD59-A6C34878D82A}">
                    <a16:rowId xmlns:a16="http://schemas.microsoft.com/office/drawing/2014/main" val="2049473705"/>
                  </a:ext>
                </a:extLst>
              </a:tr>
              <a:tr h="154285"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extLst>
                  <a:ext uri="{0D108BD9-81ED-4DB2-BD59-A6C34878D82A}">
                    <a16:rowId xmlns:a16="http://schemas.microsoft.com/office/drawing/2014/main" val="2379277450"/>
                  </a:ext>
                </a:extLst>
              </a:tr>
              <a:tr h="154285"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extLst>
                  <a:ext uri="{0D108BD9-81ED-4DB2-BD59-A6C34878D82A}">
                    <a16:rowId xmlns:a16="http://schemas.microsoft.com/office/drawing/2014/main" val="442386631"/>
                  </a:ext>
                </a:extLst>
              </a:tr>
            </a:tbl>
          </a:graphicData>
        </a:graphic>
      </p:graphicFrame>
      <p:sp>
        <p:nvSpPr>
          <p:cNvPr id="181" name="타원 180">
            <a:extLst>
              <a:ext uri="{FF2B5EF4-FFF2-40B4-BE49-F238E27FC236}">
                <a16:creationId xmlns:a16="http://schemas.microsoft.com/office/drawing/2014/main" id="{8803DF43-60F1-F0A9-9B79-2F40B33717F5}"/>
              </a:ext>
            </a:extLst>
          </p:cNvPr>
          <p:cNvSpPr/>
          <p:nvPr/>
        </p:nvSpPr>
        <p:spPr>
          <a:xfrm>
            <a:off x="2657925" y="3719948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/>
              <a:t>1</a:t>
            </a:r>
            <a:endParaRPr lang="ko-KR" altLang="en-US" sz="800"/>
          </a:p>
        </p:txBody>
      </p:sp>
      <p:sp>
        <p:nvSpPr>
          <p:cNvPr id="183" name="타원 182">
            <a:extLst>
              <a:ext uri="{FF2B5EF4-FFF2-40B4-BE49-F238E27FC236}">
                <a16:creationId xmlns:a16="http://schemas.microsoft.com/office/drawing/2014/main" id="{062656F4-0141-AF5B-7947-91220AA9EE1D}"/>
              </a:ext>
            </a:extLst>
          </p:cNvPr>
          <p:cNvSpPr/>
          <p:nvPr/>
        </p:nvSpPr>
        <p:spPr>
          <a:xfrm>
            <a:off x="3943171" y="5876846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/>
              <a:t>4</a:t>
            </a:r>
            <a:endParaRPr lang="ko-KR" altLang="en-US" sz="80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23318097-03CA-8CE0-0F7A-3CA3EC89265E}"/>
              </a:ext>
            </a:extLst>
          </p:cNvPr>
          <p:cNvSpPr/>
          <p:nvPr/>
        </p:nvSpPr>
        <p:spPr>
          <a:xfrm>
            <a:off x="7047501" y="3822971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 dirty="0"/>
              <a:t>2</a:t>
            </a:r>
            <a:endParaRPr lang="ko-KR" altLang="en-US" sz="800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2BB7D5E8-9F90-45F3-C276-6BD08AB893DC}"/>
              </a:ext>
            </a:extLst>
          </p:cNvPr>
          <p:cNvSpPr/>
          <p:nvPr/>
        </p:nvSpPr>
        <p:spPr>
          <a:xfrm>
            <a:off x="2675459" y="4104708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 dirty="0"/>
              <a:t>3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31809012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1A1F043C-09DC-5804-6681-047E8BE4DC8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/>
              <a:t>F-0007</a:t>
            </a:r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B2473DD-701A-B210-C1E8-6B50E2457A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/>
              <a:t>데이터관리 </a:t>
            </a:r>
            <a:r>
              <a:rPr lang="en-US" altLang="ko-KR"/>
              <a:t>– </a:t>
            </a:r>
            <a:r>
              <a:rPr lang="ko-KR" altLang="en-US"/>
              <a:t>데이터 분석</a:t>
            </a:r>
          </a:p>
        </p:txBody>
      </p:sp>
      <p:sp>
        <p:nvSpPr>
          <p:cNvPr id="341" name="날짜 개체 틀 17">
            <a:extLst>
              <a:ext uri="{FF2B5EF4-FFF2-40B4-BE49-F238E27FC236}">
                <a16:creationId xmlns:a16="http://schemas.microsoft.com/office/drawing/2014/main" id="{68E7806F-7419-ECBA-A7FD-245536B6EDCF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B1B36C94-D879-423F-B4FB-D7613C76E7BF}" type="datetime1">
              <a:rPr lang="ko-KR" altLang="en-US" smtClean="0"/>
              <a:t>2024-02-08</a:t>
            </a:fld>
            <a:endParaRPr lang="ko-KR" altLang="en-US"/>
          </a:p>
        </p:txBody>
      </p:sp>
      <p:sp>
        <p:nvSpPr>
          <p:cNvPr id="342" name="슬라이드 번호 개체 틀 18">
            <a:extLst>
              <a:ext uri="{FF2B5EF4-FFF2-40B4-BE49-F238E27FC236}">
                <a16:creationId xmlns:a16="http://schemas.microsoft.com/office/drawing/2014/main" id="{D486B9F5-C934-B191-0ED7-FD4274FFA5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5A26B1E4-BEAB-4090-A65B-CA4C38B8663B}" type="slidenum">
              <a:rPr lang="ko-KR" altLang="en-US" smtClean="0"/>
              <a:pPr/>
              <a:t>21</a:t>
            </a:fld>
            <a:endParaRPr lang="ko-KR" altLang="en-US"/>
          </a:p>
        </p:txBody>
      </p:sp>
      <p:graphicFrame>
        <p:nvGraphicFramePr>
          <p:cNvPr id="242" name="표 15">
            <a:extLst>
              <a:ext uri="{FF2B5EF4-FFF2-40B4-BE49-F238E27FC236}">
                <a16:creationId xmlns:a16="http://schemas.microsoft.com/office/drawing/2014/main" id="{BBC23099-FB3A-DA6D-4D8E-E624D1F5C06B}"/>
              </a:ext>
            </a:extLst>
          </p:cNvPr>
          <p:cNvGraphicFramePr>
            <a:graphicFrameLocks noGrp="1"/>
          </p:cNvGraphicFramePr>
          <p:nvPr/>
        </p:nvGraphicFramePr>
        <p:xfrm>
          <a:off x="8239829" y="533911"/>
          <a:ext cx="2197959" cy="298704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37294">
                  <a:extLst>
                    <a:ext uri="{9D8B030D-6E8A-4147-A177-3AD203B41FA5}">
                      <a16:colId xmlns:a16="http://schemas.microsoft.com/office/drawing/2014/main" val="3039601291"/>
                    </a:ext>
                  </a:extLst>
                </a:gridCol>
                <a:gridCol w="1960665">
                  <a:extLst>
                    <a:ext uri="{9D8B030D-6E8A-4147-A177-3AD203B41FA5}">
                      <a16:colId xmlns:a16="http://schemas.microsoft.com/office/drawing/2014/main" val="2260216540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설명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65748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02681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03239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83178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07110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71228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67147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305426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89713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13632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21662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85712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87587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93663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50620958"/>
                  </a:ext>
                </a:extLst>
              </a:tr>
            </a:tbl>
          </a:graphicData>
        </a:graphic>
      </p:graphicFrame>
      <p:graphicFrame>
        <p:nvGraphicFramePr>
          <p:cNvPr id="243" name="표 242">
            <a:extLst>
              <a:ext uri="{FF2B5EF4-FFF2-40B4-BE49-F238E27FC236}">
                <a16:creationId xmlns:a16="http://schemas.microsoft.com/office/drawing/2014/main" id="{4735693D-C815-2636-CA9E-1D1B07C6A80D}"/>
              </a:ext>
            </a:extLst>
          </p:cNvPr>
          <p:cNvGraphicFramePr>
            <a:graphicFrameLocks noGrp="1"/>
          </p:cNvGraphicFramePr>
          <p:nvPr/>
        </p:nvGraphicFramePr>
        <p:xfrm>
          <a:off x="8239829" y="5323205"/>
          <a:ext cx="2197959" cy="140208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37294">
                  <a:extLst>
                    <a:ext uri="{9D8B030D-6E8A-4147-A177-3AD203B41FA5}">
                      <a16:colId xmlns:a16="http://schemas.microsoft.com/office/drawing/2014/main" val="3039601291"/>
                    </a:ext>
                  </a:extLst>
                </a:gridCol>
                <a:gridCol w="1960665">
                  <a:extLst>
                    <a:ext uri="{9D8B030D-6E8A-4147-A177-3AD203B41FA5}">
                      <a16:colId xmlns:a16="http://schemas.microsoft.com/office/drawing/2014/main" val="2260216540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비고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65748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02681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03239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83178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07110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71228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6714796"/>
                  </a:ext>
                </a:extLst>
              </a:tr>
            </a:tbl>
          </a:graphicData>
        </a:graphic>
      </p:graphicFrame>
      <p:sp>
        <p:nvSpPr>
          <p:cNvPr id="372" name="TextBox 371">
            <a:extLst>
              <a:ext uri="{FF2B5EF4-FFF2-40B4-BE49-F238E27FC236}">
                <a16:creationId xmlns:a16="http://schemas.microsoft.com/office/drawing/2014/main" id="{563978E8-F85A-F7AE-8C2F-D921E89F64C8}"/>
              </a:ext>
            </a:extLst>
          </p:cNvPr>
          <p:cNvSpPr txBox="1"/>
          <p:nvPr/>
        </p:nvSpPr>
        <p:spPr>
          <a:xfrm>
            <a:off x="1961186" y="618377"/>
            <a:ext cx="78739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/>
              <a:t>데이터 분석</a:t>
            </a:r>
          </a:p>
        </p:txBody>
      </p:sp>
      <p:sp>
        <p:nvSpPr>
          <p:cNvPr id="373" name="TextBox 372">
            <a:extLst>
              <a:ext uri="{FF2B5EF4-FFF2-40B4-BE49-F238E27FC236}">
                <a16:creationId xmlns:a16="http://schemas.microsoft.com/office/drawing/2014/main" id="{C8F3C557-BC38-00BC-7516-29E48C2FEA89}"/>
              </a:ext>
            </a:extLst>
          </p:cNvPr>
          <p:cNvSpPr txBox="1"/>
          <p:nvPr/>
        </p:nvSpPr>
        <p:spPr>
          <a:xfrm>
            <a:off x="7135013" y="625337"/>
            <a:ext cx="83067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700"/>
              <a:t>홈 </a:t>
            </a:r>
            <a:r>
              <a:rPr lang="en-US" altLang="ko-KR" sz="700"/>
              <a:t>&gt; </a:t>
            </a:r>
            <a:r>
              <a:rPr lang="ko-KR" altLang="en-US" sz="700"/>
              <a:t>데이터 관리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2D5E0E0-FCA1-C216-87E8-8679812FA189}"/>
              </a:ext>
            </a:extLst>
          </p:cNvPr>
          <p:cNvSpPr/>
          <p:nvPr/>
        </p:nvSpPr>
        <p:spPr>
          <a:xfrm rot="19987199">
            <a:off x="2854936" y="1865267"/>
            <a:ext cx="3840679" cy="102991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err="1"/>
              <a:t>설계중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82622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66C022D3-7C24-4483-0D2A-40F1D4332F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1874" y="3662588"/>
            <a:ext cx="6013815" cy="2912942"/>
          </a:xfrm>
          <a:prstGeom prst="rect">
            <a:avLst/>
          </a:prstGeom>
        </p:spPr>
      </p:pic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1A1F043C-09DC-5804-6681-047E8BE4DC8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/>
              <a:t>F-0007</a:t>
            </a:r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B2473DD-701A-B210-C1E8-6B50E2457A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/>
              <a:t>데이터관리 </a:t>
            </a:r>
            <a:r>
              <a:rPr lang="en-US" altLang="ko-KR"/>
              <a:t>– </a:t>
            </a:r>
            <a:r>
              <a:rPr lang="ko-KR" altLang="en-US"/>
              <a:t>데이터 저장</a:t>
            </a:r>
          </a:p>
        </p:txBody>
      </p:sp>
      <p:sp>
        <p:nvSpPr>
          <p:cNvPr id="341" name="날짜 개체 틀 17">
            <a:extLst>
              <a:ext uri="{FF2B5EF4-FFF2-40B4-BE49-F238E27FC236}">
                <a16:creationId xmlns:a16="http://schemas.microsoft.com/office/drawing/2014/main" id="{68E7806F-7419-ECBA-A7FD-245536B6EDCF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B1B36C94-D879-423F-B4FB-D7613C76E7BF}" type="datetime1">
              <a:rPr lang="ko-KR" altLang="en-US" smtClean="0"/>
              <a:t>2024-02-08</a:t>
            </a:fld>
            <a:endParaRPr lang="ko-KR" altLang="en-US"/>
          </a:p>
        </p:txBody>
      </p:sp>
      <p:sp>
        <p:nvSpPr>
          <p:cNvPr id="342" name="슬라이드 번호 개체 틀 18">
            <a:extLst>
              <a:ext uri="{FF2B5EF4-FFF2-40B4-BE49-F238E27FC236}">
                <a16:creationId xmlns:a16="http://schemas.microsoft.com/office/drawing/2014/main" id="{D486B9F5-C934-B191-0ED7-FD4274FFA5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5A26B1E4-BEAB-4090-A65B-CA4C38B8663B}" type="slidenum">
              <a:rPr lang="ko-KR" altLang="en-US" smtClean="0"/>
              <a:pPr/>
              <a:t>22</a:t>
            </a:fld>
            <a:endParaRPr lang="ko-KR" altLang="en-US"/>
          </a:p>
        </p:txBody>
      </p:sp>
      <p:graphicFrame>
        <p:nvGraphicFramePr>
          <p:cNvPr id="242" name="표 15">
            <a:extLst>
              <a:ext uri="{FF2B5EF4-FFF2-40B4-BE49-F238E27FC236}">
                <a16:creationId xmlns:a16="http://schemas.microsoft.com/office/drawing/2014/main" id="{BBC23099-FB3A-DA6D-4D8E-E624D1F5C06B}"/>
              </a:ext>
            </a:extLst>
          </p:cNvPr>
          <p:cNvGraphicFramePr>
            <a:graphicFrameLocks noGrp="1"/>
          </p:cNvGraphicFramePr>
          <p:nvPr/>
        </p:nvGraphicFramePr>
        <p:xfrm>
          <a:off x="8239829" y="533911"/>
          <a:ext cx="2197959" cy="298704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37294">
                  <a:extLst>
                    <a:ext uri="{9D8B030D-6E8A-4147-A177-3AD203B41FA5}">
                      <a16:colId xmlns:a16="http://schemas.microsoft.com/office/drawing/2014/main" val="3039601291"/>
                    </a:ext>
                  </a:extLst>
                </a:gridCol>
                <a:gridCol w="1960665">
                  <a:extLst>
                    <a:ext uri="{9D8B030D-6E8A-4147-A177-3AD203B41FA5}">
                      <a16:colId xmlns:a16="http://schemas.microsoft.com/office/drawing/2014/main" val="2260216540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설명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65748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/>
                        <a:t>1</a:t>
                      </a:r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 err="1"/>
                        <a:t>검색부</a:t>
                      </a:r>
                      <a:r>
                        <a:rPr lang="ko-KR" altLang="en-US" sz="700" dirty="0"/>
                        <a:t> </a:t>
                      </a:r>
                      <a:r>
                        <a:rPr lang="en-US" altLang="ko-KR" sz="700" dirty="0"/>
                        <a:t>: </a:t>
                      </a:r>
                      <a:r>
                        <a:rPr lang="ko-KR" altLang="en-US" sz="700" dirty="0"/>
                        <a:t>본사</a:t>
                      </a:r>
                      <a:r>
                        <a:rPr lang="en-US" altLang="ko-KR" sz="700" dirty="0"/>
                        <a:t>, </a:t>
                      </a:r>
                      <a:r>
                        <a:rPr lang="ko-KR" altLang="en-US" sz="700" dirty="0"/>
                        <a:t>지사</a:t>
                      </a:r>
                      <a:r>
                        <a:rPr lang="en-US" altLang="ko-KR" sz="700" dirty="0"/>
                        <a:t>, </a:t>
                      </a:r>
                      <a:r>
                        <a:rPr lang="ko-KR" altLang="en-US" sz="700" dirty="0"/>
                        <a:t>명칭으로 검색 가능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02681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/>
                        <a:t>2</a:t>
                      </a:r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다운로드 </a:t>
                      </a:r>
                      <a:r>
                        <a:rPr lang="en-US" altLang="ko-KR" sz="7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7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센서 데이터 다운로드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03239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/>
                        <a:t>3</a:t>
                      </a:r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센서 데이터 목록 부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83178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/>
                        <a:t>4</a:t>
                      </a:r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페이지네이션</a:t>
                      </a:r>
                      <a:r>
                        <a:rPr lang="ko-KR" altLang="en-US" sz="7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7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7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목록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07110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71228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67147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305426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89713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13632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21662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85712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87587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93663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50620958"/>
                  </a:ext>
                </a:extLst>
              </a:tr>
            </a:tbl>
          </a:graphicData>
        </a:graphic>
      </p:graphicFrame>
      <p:graphicFrame>
        <p:nvGraphicFramePr>
          <p:cNvPr id="243" name="표 242">
            <a:extLst>
              <a:ext uri="{FF2B5EF4-FFF2-40B4-BE49-F238E27FC236}">
                <a16:creationId xmlns:a16="http://schemas.microsoft.com/office/drawing/2014/main" id="{4735693D-C815-2636-CA9E-1D1B07C6A80D}"/>
              </a:ext>
            </a:extLst>
          </p:cNvPr>
          <p:cNvGraphicFramePr>
            <a:graphicFrameLocks noGrp="1"/>
          </p:cNvGraphicFramePr>
          <p:nvPr/>
        </p:nvGraphicFramePr>
        <p:xfrm>
          <a:off x="8239829" y="5323205"/>
          <a:ext cx="2197959" cy="140208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37294">
                  <a:extLst>
                    <a:ext uri="{9D8B030D-6E8A-4147-A177-3AD203B41FA5}">
                      <a16:colId xmlns:a16="http://schemas.microsoft.com/office/drawing/2014/main" val="3039601291"/>
                    </a:ext>
                  </a:extLst>
                </a:gridCol>
                <a:gridCol w="1960665">
                  <a:extLst>
                    <a:ext uri="{9D8B030D-6E8A-4147-A177-3AD203B41FA5}">
                      <a16:colId xmlns:a16="http://schemas.microsoft.com/office/drawing/2014/main" val="2260216540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비고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65748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02681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03239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83178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07110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71228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6714796"/>
                  </a:ext>
                </a:extLst>
              </a:tr>
            </a:tbl>
          </a:graphicData>
        </a:graphic>
      </p:graphicFrame>
      <p:sp>
        <p:nvSpPr>
          <p:cNvPr id="372" name="TextBox 371">
            <a:extLst>
              <a:ext uri="{FF2B5EF4-FFF2-40B4-BE49-F238E27FC236}">
                <a16:creationId xmlns:a16="http://schemas.microsoft.com/office/drawing/2014/main" id="{563978E8-F85A-F7AE-8C2F-D921E89F64C8}"/>
              </a:ext>
            </a:extLst>
          </p:cNvPr>
          <p:cNvSpPr txBox="1"/>
          <p:nvPr/>
        </p:nvSpPr>
        <p:spPr>
          <a:xfrm>
            <a:off x="1961186" y="618377"/>
            <a:ext cx="78739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/>
              <a:t>데이터 저장</a:t>
            </a:r>
          </a:p>
        </p:txBody>
      </p:sp>
      <p:sp>
        <p:nvSpPr>
          <p:cNvPr id="373" name="TextBox 372">
            <a:extLst>
              <a:ext uri="{FF2B5EF4-FFF2-40B4-BE49-F238E27FC236}">
                <a16:creationId xmlns:a16="http://schemas.microsoft.com/office/drawing/2014/main" id="{C8F3C557-BC38-00BC-7516-29E48C2FEA89}"/>
              </a:ext>
            </a:extLst>
          </p:cNvPr>
          <p:cNvSpPr txBox="1"/>
          <p:nvPr/>
        </p:nvSpPr>
        <p:spPr>
          <a:xfrm>
            <a:off x="7135013" y="625337"/>
            <a:ext cx="83067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700"/>
              <a:t>홈 </a:t>
            </a:r>
            <a:r>
              <a:rPr lang="en-US" altLang="ko-KR" sz="700"/>
              <a:t>&gt; </a:t>
            </a:r>
            <a:r>
              <a:rPr lang="ko-KR" altLang="en-US" sz="700"/>
              <a:t>데이터 관리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8A814BD4-8913-393A-B979-10918A86E26E}"/>
              </a:ext>
            </a:extLst>
          </p:cNvPr>
          <p:cNvGrpSpPr/>
          <p:nvPr/>
        </p:nvGrpSpPr>
        <p:grpSpPr>
          <a:xfrm>
            <a:off x="3785500" y="3249306"/>
            <a:ext cx="2338923" cy="165380"/>
            <a:chOff x="2770984" y="6037777"/>
            <a:chExt cx="2338923" cy="165380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F21848ED-8FDC-E47C-DEA8-AAB4AD2FA3ED}"/>
                </a:ext>
              </a:extLst>
            </p:cNvPr>
            <p:cNvGrpSpPr/>
            <p:nvPr/>
          </p:nvGrpSpPr>
          <p:grpSpPr>
            <a:xfrm>
              <a:off x="2770984" y="6037777"/>
              <a:ext cx="322005" cy="165380"/>
              <a:chOff x="2770984" y="6037777"/>
              <a:chExt cx="322005" cy="165380"/>
            </a:xfrm>
          </p:grpSpPr>
          <p:pic>
            <p:nvPicPr>
              <p:cNvPr id="25" name="그래픽 24">
                <a:extLst>
                  <a:ext uri="{FF2B5EF4-FFF2-40B4-BE49-F238E27FC236}">
                    <a16:creationId xmlns:a16="http://schemas.microsoft.com/office/drawing/2014/main" id="{E415F7AB-38F5-F47C-0E44-F057593027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2770984" y="6037777"/>
                <a:ext cx="165380" cy="165380"/>
              </a:xfrm>
              <a:prstGeom prst="rect">
                <a:avLst/>
              </a:prstGeom>
            </p:spPr>
          </p:pic>
          <p:pic>
            <p:nvPicPr>
              <p:cNvPr id="26" name="그래픽 25">
                <a:extLst>
                  <a:ext uri="{FF2B5EF4-FFF2-40B4-BE49-F238E27FC236}">
                    <a16:creationId xmlns:a16="http://schemas.microsoft.com/office/drawing/2014/main" id="{C9B8F945-3963-206D-DC18-06A01C7BDA1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 l="38606"/>
              <a:stretch/>
            </p:blipFill>
            <p:spPr>
              <a:xfrm>
                <a:off x="2991455" y="6037777"/>
                <a:ext cx="101534" cy="165380"/>
              </a:xfrm>
              <a:prstGeom prst="rect">
                <a:avLst/>
              </a:prstGeom>
            </p:spPr>
          </p:pic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30E6FD6-434C-66DC-709B-46CBB09E534C}"/>
                </a:ext>
              </a:extLst>
            </p:cNvPr>
            <p:cNvSpPr txBox="1"/>
            <p:nvPr/>
          </p:nvSpPr>
          <p:spPr>
            <a:xfrm>
              <a:off x="3412256" y="6062954"/>
              <a:ext cx="1056378" cy="10772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altLang="ko-KR" sz="700"/>
                <a:t>1   2   3   4   5   6   7   8   9   10</a:t>
              </a:r>
              <a:endParaRPr lang="ko-KR" altLang="en-US" sz="700"/>
            </a:p>
          </p:txBody>
        </p: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F0D3624E-E07F-D474-7DF4-D3A6BCDC5D94}"/>
                </a:ext>
              </a:extLst>
            </p:cNvPr>
            <p:cNvGrpSpPr/>
            <p:nvPr/>
          </p:nvGrpSpPr>
          <p:grpSpPr>
            <a:xfrm flipH="1">
              <a:off x="4787902" y="6037777"/>
              <a:ext cx="322005" cy="165380"/>
              <a:chOff x="2770984" y="6037777"/>
              <a:chExt cx="322005" cy="165380"/>
            </a:xfrm>
          </p:grpSpPr>
          <p:pic>
            <p:nvPicPr>
              <p:cNvPr id="23" name="그래픽 22">
                <a:extLst>
                  <a:ext uri="{FF2B5EF4-FFF2-40B4-BE49-F238E27FC236}">
                    <a16:creationId xmlns:a16="http://schemas.microsoft.com/office/drawing/2014/main" id="{0E7A6587-D864-4033-E81B-72A0A87BC8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2770984" y="6037777"/>
                <a:ext cx="165380" cy="165380"/>
              </a:xfrm>
              <a:prstGeom prst="rect">
                <a:avLst/>
              </a:prstGeom>
            </p:spPr>
          </p:pic>
          <p:pic>
            <p:nvPicPr>
              <p:cNvPr id="24" name="그래픽 23">
                <a:extLst>
                  <a:ext uri="{FF2B5EF4-FFF2-40B4-BE49-F238E27FC236}">
                    <a16:creationId xmlns:a16="http://schemas.microsoft.com/office/drawing/2014/main" id="{37D6712A-76D8-4A8C-93C5-B95A96BEF83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 l="38606"/>
              <a:stretch/>
            </p:blipFill>
            <p:spPr>
              <a:xfrm>
                <a:off x="2991455" y="6037777"/>
                <a:ext cx="101534" cy="165380"/>
              </a:xfrm>
              <a:prstGeom prst="rect">
                <a:avLst/>
              </a:prstGeom>
            </p:spPr>
          </p:pic>
        </p:grp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0013D56B-79A7-A90E-7153-041AF7378027}"/>
              </a:ext>
            </a:extLst>
          </p:cNvPr>
          <p:cNvGrpSpPr/>
          <p:nvPr/>
        </p:nvGrpSpPr>
        <p:grpSpPr>
          <a:xfrm>
            <a:off x="7182081" y="927270"/>
            <a:ext cx="705924" cy="185903"/>
            <a:chOff x="6510215" y="2526963"/>
            <a:chExt cx="705924" cy="185903"/>
          </a:xfrm>
        </p:grpSpPr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BCE4203A-5D64-33A6-ED43-841E88697A27}"/>
                </a:ext>
              </a:extLst>
            </p:cNvPr>
            <p:cNvSpPr/>
            <p:nvPr/>
          </p:nvSpPr>
          <p:spPr>
            <a:xfrm>
              <a:off x="6510215" y="2526963"/>
              <a:ext cx="705924" cy="185903"/>
            </a:xfrm>
            <a:prstGeom prst="roundRect">
              <a:avLst/>
            </a:prstGeom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700"/>
                <a:t>   다운로드</a:t>
              </a:r>
            </a:p>
          </p:txBody>
        </p:sp>
        <p:pic>
          <p:nvPicPr>
            <p:cNvPr id="152" name="그래픽 151">
              <a:extLst>
                <a:ext uri="{FF2B5EF4-FFF2-40B4-BE49-F238E27FC236}">
                  <a16:creationId xmlns:a16="http://schemas.microsoft.com/office/drawing/2014/main" id="{26DBB729-0910-47BA-E99B-53BDFB3C80A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574556" y="2562832"/>
              <a:ext cx="114165" cy="114165"/>
            </a:xfrm>
            <a:prstGeom prst="rect">
              <a:avLst/>
            </a:prstGeom>
          </p:spPr>
        </p:pic>
      </p:grpSp>
      <p:sp>
        <p:nvSpPr>
          <p:cNvPr id="153" name="TextBox 152">
            <a:extLst>
              <a:ext uri="{FF2B5EF4-FFF2-40B4-BE49-F238E27FC236}">
                <a16:creationId xmlns:a16="http://schemas.microsoft.com/office/drawing/2014/main" id="{5CF5B796-A5BF-440D-9EE6-97805F3110FA}"/>
              </a:ext>
            </a:extLst>
          </p:cNvPr>
          <p:cNvSpPr txBox="1"/>
          <p:nvPr/>
        </p:nvSpPr>
        <p:spPr>
          <a:xfrm>
            <a:off x="1995174" y="966358"/>
            <a:ext cx="359074" cy="10772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ko-KR" altLang="en-US" sz="700"/>
              <a:t>검색조건</a:t>
            </a: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9BAB8009-654C-BDC7-C81C-E548E60F7BB3}"/>
              </a:ext>
            </a:extLst>
          </p:cNvPr>
          <p:cNvSpPr/>
          <p:nvPr/>
        </p:nvSpPr>
        <p:spPr>
          <a:xfrm>
            <a:off x="2416723" y="927269"/>
            <a:ext cx="692497" cy="185903"/>
          </a:xfrm>
          <a:prstGeom prst="rect">
            <a:avLst/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700"/>
              <a:t>본사 </a:t>
            </a:r>
          </a:p>
        </p:txBody>
      </p:sp>
      <p:sp>
        <p:nvSpPr>
          <p:cNvPr id="155" name="이등변 삼각형 154">
            <a:extLst>
              <a:ext uri="{FF2B5EF4-FFF2-40B4-BE49-F238E27FC236}">
                <a16:creationId xmlns:a16="http://schemas.microsoft.com/office/drawing/2014/main" id="{31853E7F-DFF2-D863-7A40-88086010A890}"/>
              </a:ext>
            </a:extLst>
          </p:cNvPr>
          <p:cNvSpPr/>
          <p:nvPr/>
        </p:nvSpPr>
        <p:spPr>
          <a:xfrm rot="10800000">
            <a:off x="2963965" y="981154"/>
            <a:ext cx="90631" cy="78130"/>
          </a:xfrm>
          <a:prstGeom prst="triangle">
            <a:avLst/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4399B89A-98D7-5F51-4895-A4F5E4D51BEF}"/>
              </a:ext>
            </a:extLst>
          </p:cNvPr>
          <p:cNvSpPr/>
          <p:nvPr/>
        </p:nvSpPr>
        <p:spPr>
          <a:xfrm>
            <a:off x="3943172" y="927269"/>
            <a:ext cx="692497" cy="185903"/>
          </a:xfrm>
          <a:prstGeom prst="rect">
            <a:avLst/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600" dirty="0" err="1">
                <a:solidFill>
                  <a:schemeClr val="bg1">
                    <a:lumMod val="65000"/>
                  </a:schemeClr>
                </a:solidFill>
              </a:rPr>
              <a:t>센서명</a:t>
            </a:r>
            <a:r>
              <a:rPr lang="ko-KR" altLang="en-US" sz="600" dirty="0"/>
              <a:t> </a:t>
            </a:r>
          </a:p>
        </p:txBody>
      </p:sp>
      <p:grpSp>
        <p:nvGrpSpPr>
          <p:cNvPr id="167" name="그룹 166">
            <a:extLst>
              <a:ext uri="{FF2B5EF4-FFF2-40B4-BE49-F238E27FC236}">
                <a16:creationId xmlns:a16="http://schemas.microsoft.com/office/drawing/2014/main" id="{2F182667-7FB6-CBA1-E648-F5C61901F0E8}"/>
              </a:ext>
            </a:extLst>
          </p:cNvPr>
          <p:cNvGrpSpPr/>
          <p:nvPr/>
        </p:nvGrpSpPr>
        <p:grpSpPr>
          <a:xfrm>
            <a:off x="4742828" y="927269"/>
            <a:ext cx="705600" cy="185903"/>
            <a:chOff x="3092989" y="2526963"/>
            <a:chExt cx="705600" cy="185903"/>
          </a:xfrm>
        </p:grpSpPr>
        <p:sp>
          <p:nvSpPr>
            <p:cNvPr id="168" name="사각형: 둥근 모서리 167">
              <a:extLst>
                <a:ext uri="{FF2B5EF4-FFF2-40B4-BE49-F238E27FC236}">
                  <a16:creationId xmlns:a16="http://schemas.microsoft.com/office/drawing/2014/main" id="{8E259304-4B5A-3C1E-9C3C-36EFFA1AA88A}"/>
                </a:ext>
              </a:extLst>
            </p:cNvPr>
            <p:cNvSpPr/>
            <p:nvPr/>
          </p:nvSpPr>
          <p:spPr>
            <a:xfrm>
              <a:off x="3092989" y="2526963"/>
              <a:ext cx="705600" cy="185903"/>
            </a:xfrm>
            <a:prstGeom prst="roundRect">
              <a:avLst/>
            </a:prstGeom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700"/>
                <a:t>   검색</a:t>
              </a:r>
            </a:p>
          </p:txBody>
        </p:sp>
        <p:pic>
          <p:nvPicPr>
            <p:cNvPr id="169" name="그래픽 168">
              <a:extLst>
                <a:ext uri="{FF2B5EF4-FFF2-40B4-BE49-F238E27FC236}">
                  <a16:creationId xmlns:a16="http://schemas.microsoft.com/office/drawing/2014/main" id="{F1F284EF-1703-4962-C0DE-5DF9B2690A7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165432" y="2562314"/>
              <a:ext cx="115200" cy="115200"/>
            </a:xfrm>
            <a:prstGeom prst="rect">
              <a:avLst/>
            </a:prstGeom>
          </p:spPr>
        </p:pic>
      </p:grp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7A646317-D286-6BAF-70A5-41C570B0EBB2}"/>
              </a:ext>
            </a:extLst>
          </p:cNvPr>
          <p:cNvSpPr/>
          <p:nvPr/>
        </p:nvSpPr>
        <p:spPr>
          <a:xfrm>
            <a:off x="3165888" y="927269"/>
            <a:ext cx="692497" cy="185903"/>
          </a:xfrm>
          <a:prstGeom prst="rect">
            <a:avLst/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700"/>
              <a:t>지사 </a:t>
            </a:r>
          </a:p>
        </p:txBody>
      </p:sp>
      <p:sp>
        <p:nvSpPr>
          <p:cNvPr id="171" name="이등변 삼각형 170">
            <a:extLst>
              <a:ext uri="{FF2B5EF4-FFF2-40B4-BE49-F238E27FC236}">
                <a16:creationId xmlns:a16="http://schemas.microsoft.com/office/drawing/2014/main" id="{FEBE6582-8B6E-7897-C55E-D31A2D31240C}"/>
              </a:ext>
            </a:extLst>
          </p:cNvPr>
          <p:cNvSpPr/>
          <p:nvPr/>
        </p:nvSpPr>
        <p:spPr>
          <a:xfrm rot="10800000">
            <a:off x="3713130" y="981154"/>
            <a:ext cx="90631" cy="78130"/>
          </a:xfrm>
          <a:prstGeom prst="triangle">
            <a:avLst/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72" name="표 171">
            <a:extLst>
              <a:ext uri="{FF2B5EF4-FFF2-40B4-BE49-F238E27FC236}">
                <a16:creationId xmlns:a16="http://schemas.microsoft.com/office/drawing/2014/main" id="{0036BA4D-E7DA-E0B6-1C8A-7DAC0AD1A501}"/>
              </a:ext>
            </a:extLst>
          </p:cNvPr>
          <p:cNvGraphicFramePr>
            <a:graphicFrameLocks noGrp="1"/>
          </p:cNvGraphicFramePr>
          <p:nvPr/>
        </p:nvGraphicFramePr>
        <p:xfrm>
          <a:off x="1950908" y="1189709"/>
          <a:ext cx="6014781" cy="2005705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267303">
                  <a:extLst>
                    <a:ext uri="{9D8B030D-6E8A-4147-A177-3AD203B41FA5}">
                      <a16:colId xmlns:a16="http://schemas.microsoft.com/office/drawing/2014/main" val="2938707336"/>
                    </a:ext>
                  </a:extLst>
                </a:gridCol>
                <a:gridCol w="774622">
                  <a:extLst>
                    <a:ext uri="{9D8B030D-6E8A-4147-A177-3AD203B41FA5}">
                      <a16:colId xmlns:a16="http://schemas.microsoft.com/office/drawing/2014/main" val="216564164"/>
                    </a:ext>
                  </a:extLst>
                </a:gridCol>
                <a:gridCol w="627385">
                  <a:extLst>
                    <a:ext uri="{9D8B030D-6E8A-4147-A177-3AD203B41FA5}">
                      <a16:colId xmlns:a16="http://schemas.microsoft.com/office/drawing/2014/main" val="1078662997"/>
                    </a:ext>
                  </a:extLst>
                </a:gridCol>
                <a:gridCol w="878340">
                  <a:extLst>
                    <a:ext uri="{9D8B030D-6E8A-4147-A177-3AD203B41FA5}">
                      <a16:colId xmlns:a16="http://schemas.microsoft.com/office/drawing/2014/main" val="2587584602"/>
                    </a:ext>
                  </a:extLst>
                </a:gridCol>
                <a:gridCol w="707738">
                  <a:extLst>
                    <a:ext uri="{9D8B030D-6E8A-4147-A177-3AD203B41FA5}">
                      <a16:colId xmlns:a16="http://schemas.microsoft.com/office/drawing/2014/main" val="4235854882"/>
                    </a:ext>
                  </a:extLst>
                </a:gridCol>
                <a:gridCol w="798221">
                  <a:extLst>
                    <a:ext uri="{9D8B030D-6E8A-4147-A177-3AD203B41FA5}">
                      <a16:colId xmlns:a16="http://schemas.microsoft.com/office/drawing/2014/main" val="1593664709"/>
                    </a:ext>
                  </a:extLst>
                </a:gridCol>
                <a:gridCol w="748332">
                  <a:extLst>
                    <a:ext uri="{9D8B030D-6E8A-4147-A177-3AD203B41FA5}">
                      <a16:colId xmlns:a16="http://schemas.microsoft.com/office/drawing/2014/main" val="735001338"/>
                    </a:ext>
                  </a:extLst>
                </a:gridCol>
                <a:gridCol w="520269">
                  <a:extLst>
                    <a:ext uri="{9D8B030D-6E8A-4147-A177-3AD203B41FA5}">
                      <a16:colId xmlns:a16="http://schemas.microsoft.com/office/drawing/2014/main" val="3827707647"/>
                    </a:ext>
                  </a:extLst>
                </a:gridCol>
                <a:gridCol w="692571">
                  <a:extLst>
                    <a:ext uri="{9D8B030D-6E8A-4147-A177-3AD203B41FA5}">
                      <a16:colId xmlns:a16="http://schemas.microsoft.com/office/drawing/2014/main" val="1245413509"/>
                    </a:ext>
                  </a:extLst>
                </a:gridCol>
              </a:tblGrid>
              <a:tr h="15428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u="none" strike="noStrike">
                          <a:effectLst/>
                        </a:rPr>
                        <a:t>ID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수신일자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 err="1">
                          <a:effectLst/>
                        </a:rPr>
                        <a:t>교량명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채널번호</a:t>
                      </a: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센서명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기준치</a:t>
                      </a: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측정치</a:t>
                      </a: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결과</a:t>
                      </a: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상태</a:t>
                      </a:r>
                    </a:p>
                  </a:txBody>
                  <a:tcPr marL="5117" marR="5117" marT="5117" marB="0" anchor="ctr"/>
                </a:tc>
                <a:extLst>
                  <a:ext uri="{0D108BD9-81ED-4DB2-BD59-A6C34878D82A}">
                    <a16:rowId xmlns:a16="http://schemas.microsoft.com/office/drawing/2014/main" val="3480941800"/>
                  </a:ext>
                </a:extLst>
              </a:tr>
              <a:tr h="15428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맑은 고딕" panose="020B0503020000020004" pitchFamily="50" charset="-127"/>
                        </a:rPr>
                        <a:t>2023-05-10 14:0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맑은 고딕" panose="020B0503020000020004" pitchFamily="50" charset="-127"/>
                        </a:rPr>
                        <a:t>벌교대교</a:t>
                      </a: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벌교대교 </a:t>
                      </a:r>
                      <a:r>
                        <a:rPr lang="ko-KR" altLang="en-US" sz="500" b="0" i="0" u="none" strike="noStrike" err="1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엣지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벌교대교 </a:t>
                      </a:r>
                      <a:r>
                        <a:rPr lang="ko-KR" altLang="en-US" sz="500" b="0" i="0" u="none" strike="noStrike" err="1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로거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0.1215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맑은 고딕" panose="020B0503020000020004" pitchFamily="50" charset="-127"/>
                        </a:rPr>
                        <a:t>0.1111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맑은 고딕" panose="020B0503020000020004" pitchFamily="50" charset="-127"/>
                        </a:rPr>
                        <a:t>0.11212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맑은 고딕" panose="020B0503020000020004" pitchFamily="50" charset="-127"/>
                        </a:rPr>
                        <a:t>정상</a:t>
                      </a:r>
                    </a:p>
                  </a:txBody>
                  <a:tcPr marL="5117" marR="5117" marT="5117" marB="0" anchor="ctr"/>
                </a:tc>
                <a:extLst>
                  <a:ext uri="{0D108BD9-81ED-4DB2-BD59-A6C34878D82A}">
                    <a16:rowId xmlns:a16="http://schemas.microsoft.com/office/drawing/2014/main" val="1791290605"/>
                  </a:ext>
                </a:extLst>
              </a:tr>
              <a:tr h="154285"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extLst>
                  <a:ext uri="{0D108BD9-81ED-4DB2-BD59-A6C34878D82A}">
                    <a16:rowId xmlns:a16="http://schemas.microsoft.com/office/drawing/2014/main" val="2613583760"/>
                  </a:ext>
                </a:extLst>
              </a:tr>
              <a:tr h="154285"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extLst>
                  <a:ext uri="{0D108BD9-81ED-4DB2-BD59-A6C34878D82A}">
                    <a16:rowId xmlns:a16="http://schemas.microsoft.com/office/drawing/2014/main" val="909815786"/>
                  </a:ext>
                </a:extLst>
              </a:tr>
              <a:tr h="154285"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extLst>
                  <a:ext uri="{0D108BD9-81ED-4DB2-BD59-A6C34878D82A}">
                    <a16:rowId xmlns:a16="http://schemas.microsoft.com/office/drawing/2014/main" val="592482237"/>
                  </a:ext>
                </a:extLst>
              </a:tr>
              <a:tr h="154285"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extLst>
                  <a:ext uri="{0D108BD9-81ED-4DB2-BD59-A6C34878D82A}">
                    <a16:rowId xmlns:a16="http://schemas.microsoft.com/office/drawing/2014/main" val="1723236787"/>
                  </a:ext>
                </a:extLst>
              </a:tr>
              <a:tr h="154285"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extLst>
                  <a:ext uri="{0D108BD9-81ED-4DB2-BD59-A6C34878D82A}">
                    <a16:rowId xmlns:a16="http://schemas.microsoft.com/office/drawing/2014/main" val="3081596350"/>
                  </a:ext>
                </a:extLst>
              </a:tr>
              <a:tr h="154285"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extLst>
                  <a:ext uri="{0D108BD9-81ED-4DB2-BD59-A6C34878D82A}">
                    <a16:rowId xmlns:a16="http://schemas.microsoft.com/office/drawing/2014/main" val="1212953029"/>
                  </a:ext>
                </a:extLst>
              </a:tr>
              <a:tr h="154285"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extLst>
                  <a:ext uri="{0D108BD9-81ED-4DB2-BD59-A6C34878D82A}">
                    <a16:rowId xmlns:a16="http://schemas.microsoft.com/office/drawing/2014/main" val="2759799442"/>
                  </a:ext>
                </a:extLst>
              </a:tr>
              <a:tr h="154285"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extLst>
                  <a:ext uri="{0D108BD9-81ED-4DB2-BD59-A6C34878D82A}">
                    <a16:rowId xmlns:a16="http://schemas.microsoft.com/office/drawing/2014/main" val="3091348572"/>
                  </a:ext>
                </a:extLst>
              </a:tr>
              <a:tr h="154285"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extLst>
                  <a:ext uri="{0D108BD9-81ED-4DB2-BD59-A6C34878D82A}">
                    <a16:rowId xmlns:a16="http://schemas.microsoft.com/office/drawing/2014/main" val="2049473705"/>
                  </a:ext>
                </a:extLst>
              </a:tr>
              <a:tr h="154285"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extLst>
                  <a:ext uri="{0D108BD9-81ED-4DB2-BD59-A6C34878D82A}">
                    <a16:rowId xmlns:a16="http://schemas.microsoft.com/office/drawing/2014/main" val="2379277450"/>
                  </a:ext>
                </a:extLst>
              </a:tr>
              <a:tr h="154285"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extLst>
                  <a:ext uri="{0D108BD9-81ED-4DB2-BD59-A6C34878D82A}">
                    <a16:rowId xmlns:a16="http://schemas.microsoft.com/office/drawing/2014/main" val="442386631"/>
                  </a:ext>
                </a:extLst>
              </a:tr>
            </a:tbl>
          </a:graphicData>
        </a:graphic>
      </p:graphicFrame>
      <p:sp>
        <p:nvSpPr>
          <p:cNvPr id="181" name="타원 180">
            <a:extLst>
              <a:ext uri="{FF2B5EF4-FFF2-40B4-BE49-F238E27FC236}">
                <a16:creationId xmlns:a16="http://schemas.microsoft.com/office/drawing/2014/main" id="{8803DF43-60F1-F0A9-9B79-2F40B33717F5}"/>
              </a:ext>
            </a:extLst>
          </p:cNvPr>
          <p:cNvSpPr/>
          <p:nvPr/>
        </p:nvSpPr>
        <p:spPr>
          <a:xfrm>
            <a:off x="2762970" y="3835177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/>
              <a:t>1</a:t>
            </a:r>
            <a:endParaRPr lang="ko-KR" altLang="en-US" sz="800"/>
          </a:p>
        </p:txBody>
      </p:sp>
      <p:sp>
        <p:nvSpPr>
          <p:cNvPr id="183" name="타원 182">
            <a:extLst>
              <a:ext uri="{FF2B5EF4-FFF2-40B4-BE49-F238E27FC236}">
                <a16:creationId xmlns:a16="http://schemas.microsoft.com/office/drawing/2014/main" id="{062656F4-0141-AF5B-7947-91220AA9EE1D}"/>
              </a:ext>
            </a:extLst>
          </p:cNvPr>
          <p:cNvSpPr/>
          <p:nvPr/>
        </p:nvSpPr>
        <p:spPr>
          <a:xfrm>
            <a:off x="3918459" y="6064601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/>
              <a:t>4</a:t>
            </a:r>
            <a:endParaRPr lang="ko-KR" altLang="en-US" sz="800"/>
          </a:p>
        </p:txBody>
      </p:sp>
      <p:sp>
        <p:nvSpPr>
          <p:cNvPr id="184" name="타원 183">
            <a:extLst>
              <a:ext uri="{FF2B5EF4-FFF2-40B4-BE49-F238E27FC236}">
                <a16:creationId xmlns:a16="http://schemas.microsoft.com/office/drawing/2014/main" id="{48B978A1-32E2-2CB6-2A32-76AFF1DBCBAE}"/>
              </a:ext>
            </a:extLst>
          </p:cNvPr>
          <p:cNvSpPr/>
          <p:nvPr/>
        </p:nvSpPr>
        <p:spPr>
          <a:xfrm>
            <a:off x="6400872" y="3997993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 dirty="0"/>
              <a:t>2</a:t>
            </a:r>
            <a:endParaRPr lang="ko-KR" altLang="en-US" sz="800" dirty="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30932A70-2007-B672-0A18-E7C9A04C44AD}"/>
              </a:ext>
            </a:extLst>
          </p:cNvPr>
          <p:cNvSpPr/>
          <p:nvPr/>
        </p:nvSpPr>
        <p:spPr>
          <a:xfrm>
            <a:off x="2768538" y="4156275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 dirty="0"/>
              <a:t>3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82213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2C6A1B30-995E-EB2E-A41C-2F8C34D6F6F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55EB2F2-51B2-026E-935E-48A23E9D5A4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충돌 감지 </a:t>
            </a:r>
            <a:r>
              <a:rPr lang="en-US" altLang="ko-KR" dirty="0"/>
              <a:t>/ </a:t>
            </a:r>
            <a:r>
              <a:rPr lang="ko-KR" altLang="en-US" dirty="0"/>
              <a:t>화재 감지 시스템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3C00C37-F54D-5A98-0821-BED4D90892AB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FDFA8952-F175-493D-BFB3-D0B694125C1F}" type="datetime1">
              <a:rPr lang="ko-KR" altLang="en-US" smtClean="0"/>
              <a:t>2024-02-08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39399BD-967D-E5EF-8C1F-480CF685874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5A26B1E4-BEAB-4090-A65B-CA4C38B8663B}" type="slidenum">
              <a:rPr lang="ko-KR" altLang="en-US" smtClean="0"/>
              <a:pPr/>
              <a:t>23</a:t>
            </a:fld>
            <a:endParaRPr lang="ko-KR" altLang="en-US"/>
          </a:p>
        </p:txBody>
      </p:sp>
      <p:graphicFrame>
        <p:nvGraphicFramePr>
          <p:cNvPr id="6" name="표 15">
            <a:extLst>
              <a:ext uri="{FF2B5EF4-FFF2-40B4-BE49-F238E27FC236}">
                <a16:creationId xmlns:a16="http://schemas.microsoft.com/office/drawing/2014/main" id="{9A13D356-B6F5-839A-8B63-A012FAFF89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8375799"/>
              </p:ext>
            </p:extLst>
          </p:nvPr>
        </p:nvGraphicFramePr>
        <p:xfrm>
          <a:off x="9497129" y="533911"/>
          <a:ext cx="2379916" cy="298704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56938">
                  <a:extLst>
                    <a:ext uri="{9D8B030D-6E8A-4147-A177-3AD203B41FA5}">
                      <a16:colId xmlns:a16="http://schemas.microsoft.com/office/drawing/2014/main" val="3039601291"/>
                    </a:ext>
                  </a:extLst>
                </a:gridCol>
                <a:gridCol w="2122978">
                  <a:extLst>
                    <a:ext uri="{9D8B030D-6E8A-4147-A177-3AD203B41FA5}">
                      <a16:colId xmlns:a16="http://schemas.microsoft.com/office/drawing/2014/main" val="2260216540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설명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65748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02681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03239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83178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07110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71228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67147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305426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89713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13632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21662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85712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87587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93663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50620958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81F76628-7847-871F-692C-B669578F69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7354012"/>
              </p:ext>
            </p:extLst>
          </p:nvPr>
        </p:nvGraphicFramePr>
        <p:xfrm>
          <a:off x="9497129" y="5323205"/>
          <a:ext cx="2379916" cy="140208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56938">
                  <a:extLst>
                    <a:ext uri="{9D8B030D-6E8A-4147-A177-3AD203B41FA5}">
                      <a16:colId xmlns:a16="http://schemas.microsoft.com/office/drawing/2014/main" val="3039601291"/>
                    </a:ext>
                  </a:extLst>
                </a:gridCol>
                <a:gridCol w="2122978">
                  <a:extLst>
                    <a:ext uri="{9D8B030D-6E8A-4147-A177-3AD203B41FA5}">
                      <a16:colId xmlns:a16="http://schemas.microsoft.com/office/drawing/2014/main" val="2260216540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비고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65748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02681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03239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83178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07110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71228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6714796"/>
                  </a:ext>
                </a:extLst>
              </a:tr>
            </a:tbl>
          </a:graphicData>
        </a:graphic>
      </p:graphicFrame>
      <p:pic>
        <p:nvPicPr>
          <p:cNvPr id="12" name="그림 11">
            <a:extLst>
              <a:ext uri="{FF2B5EF4-FFF2-40B4-BE49-F238E27FC236}">
                <a16:creationId xmlns:a16="http://schemas.microsoft.com/office/drawing/2014/main" id="{2986CAB0-7DD1-F28E-9729-D4885F11B8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4212" y="708692"/>
            <a:ext cx="5212532" cy="292633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072B5C29-D5AE-1978-DCDC-77A335EE1A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4212" y="3758912"/>
            <a:ext cx="5212532" cy="2932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0469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02944F4A-8808-EA16-6562-DCAF39144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시스템 관리</a:t>
            </a:r>
          </a:p>
        </p:txBody>
      </p:sp>
    </p:spTree>
    <p:extLst>
      <p:ext uri="{BB962C8B-B14F-4D97-AF65-F5344CB8AC3E}">
        <p14:creationId xmlns:p14="http://schemas.microsoft.com/office/powerpoint/2010/main" val="31354915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DB6A6F91-D055-0C29-6A20-A04B1CBBF0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1186" y="3602784"/>
            <a:ext cx="5987203" cy="2900052"/>
          </a:xfrm>
          <a:prstGeom prst="rect">
            <a:avLst/>
          </a:prstGeom>
        </p:spPr>
      </p:pic>
      <p:graphicFrame>
        <p:nvGraphicFramePr>
          <p:cNvPr id="39" name="표 38">
            <a:extLst>
              <a:ext uri="{FF2B5EF4-FFF2-40B4-BE49-F238E27FC236}">
                <a16:creationId xmlns:a16="http://schemas.microsoft.com/office/drawing/2014/main" id="{C47CCF28-951C-FA04-29DE-50FC4A29C3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0003262"/>
              </p:ext>
            </p:extLst>
          </p:nvPr>
        </p:nvGraphicFramePr>
        <p:xfrm>
          <a:off x="2012753" y="1191232"/>
          <a:ext cx="5884416" cy="1965743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580525">
                  <a:extLst>
                    <a:ext uri="{9D8B030D-6E8A-4147-A177-3AD203B41FA5}">
                      <a16:colId xmlns:a16="http://schemas.microsoft.com/office/drawing/2014/main" val="1512466969"/>
                    </a:ext>
                  </a:extLst>
                </a:gridCol>
                <a:gridCol w="378221">
                  <a:extLst>
                    <a:ext uri="{9D8B030D-6E8A-4147-A177-3AD203B41FA5}">
                      <a16:colId xmlns:a16="http://schemas.microsoft.com/office/drawing/2014/main" val="1816056954"/>
                    </a:ext>
                  </a:extLst>
                </a:gridCol>
                <a:gridCol w="914767">
                  <a:extLst>
                    <a:ext uri="{9D8B030D-6E8A-4147-A177-3AD203B41FA5}">
                      <a16:colId xmlns:a16="http://schemas.microsoft.com/office/drawing/2014/main" val="1405451697"/>
                    </a:ext>
                  </a:extLst>
                </a:gridCol>
                <a:gridCol w="914767">
                  <a:extLst>
                    <a:ext uri="{9D8B030D-6E8A-4147-A177-3AD203B41FA5}">
                      <a16:colId xmlns:a16="http://schemas.microsoft.com/office/drawing/2014/main" val="3675519362"/>
                    </a:ext>
                  </a:extLst>
                </a:gridCol>
                <a:gridCol w="1161051">
                  <a:extLst>
                    <a:ext uri="{9D8B030D-6E8A-4147-A177-3AD203B41FA5}">
                      <a16:colId xmlns:a16="http://schemas.microsoft.com/office/drawing/2014/main" val="3709734339"/>
                    </a:ext>
                  </a:extLst>
                </a:gridCol>
                <a:gridCol w="580525">
                  <a:extLst>
                    <a:ext uri="{9D8B030D-6E8A-4147-A177-3AD203B41FA5}">
                      <a16:colId xmlns:a16="http://schemas.microsoft.com/office/drawing/2014/main" val="1668650448"/>
                    </a:ext>
                  </a:extLst>
                </a:gridCol>
                <a:gridCol w="677280">
                  <a:extLst>
                    <a:ext uri="{9D8B030D-6E8A-4147-A177-3AD203B41FA5}">
                      <a16:colId xmlns:a16="http://schemas.microsoft.com/office/drawing/2014/main" val="3500269691"/>
                    </a:ext>
                  </a:extLst>
                </a:gridCol>
                <a:gridCol w="677280">
                  <a:extLst>
                    <a:ext uri="{9D8B030D-6E8A-4147-A177-3AD203B41FA5}">
                      <a16:colId xmlns:a16="http://schemas.microsoft.com/office/drawing/2014/main" val="2203717517"/>
                    </a:ext>
                  </a:extLst>
                </a:gridCol>
              </a:tblGrid>
              <a:tr h="15121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ID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이름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본사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지사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부서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직책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연락처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권한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657153869"/>
                  </a:ext>
                </a:extLst>
              </a:tr>
              <a:tr h="15121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21817324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강성인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도로교통연구원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도로교통연구원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ICT</a:t>
                      </a:r>
                      <a:r>
                        <a:rPr lang="ko-KR" altLang="en-US" sz="600" u="none" strike="noStrike">
                          <a:effectLst/>
                        </a:rPr>
                        <a:t>융합연구실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책임연구원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6264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84546305"/>
                  </a:ext>
                </a:extLst>
              </a:tr>
              <a:tr h="15121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21809420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 err="1">
                          <a:effectLst/>
                        </a:rPr>
                        <a:t>신정욱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한국도로공사본사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한국도로공사본사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3685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32777881"/>
                  </a:ext>
                </a:extLst>
              </a:tr>
              <a:tr h="15121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21703023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심성보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한국도로공사본사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한국도로공사본사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3682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91930793"/>
                  </a:ext>
                </a:extLst>
              </a:tr>
              <a:tr h="15121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21209514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김서원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한국도로공사본사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한국도로공사본사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ITS</a:t>
                      </a:r>
                      <a:r>
                        <a:rPr lang="ko-KR" altLang="en-US" sz="600" u="none" strike="noStrike">
                          <a:effectLst/>
                        </a:rPr>
                        <a:t>처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3</a:t>
                      </a:r>
                      <a:r>
                        <a:rPr lang="ko-KR" altLang="en-US" sz="600" u="none" strike="noStrike">
                          <a:effectLst/>
                        </a:rPr>
                        <a:t>급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3683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42089174"/>
                  </a:ext>
                </a:extLst>
              </a:tr>
              <a:tr h="15121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19644917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권상원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한국도로공사본사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한국도로공사본사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디지털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4511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28599405"/>
                  </a:ext>
                </a:extLst>
              </a:tr>
              <a:tr h="15121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21206013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신충호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한국도로공사본사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한국도로공사본사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재난관리처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4</a:t>
                      </a:r>
                      <a:r>
                        <a:rPr lang="ko-KR" altLang="en-US" sz="600" u="none" strike="noStrike">
                          <a:effectLst/>
                        </a:rPr>
                        <a:t>급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2775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10358678"/>
                  </a:ext>
                </a:extLst>
              </a:tr>
              <a:tr h="15121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21831128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류성진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한국도로공사본사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한국도로공사본사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구조물처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4</a:t>
                      </a:r>
                      <a:r>
                        <a:rPr lang="ko-KR" altLang="en-US" sz="600" u="none" strike="noStrike">
                          <a:effectLst/>
                        </a:rPr>
                        <a:t>급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2918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67398181"/>
                  </a:ext>
                </a:extLst>
              </a:tr>
              <a:tr h="15121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20409714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김재구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한국도로공사본사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한국도로공사본사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4521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59859104"/>
                  </a:ext>
                </a:extLst>
              </a:tr>
              <a:tr h="15121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22034406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노희규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한국도로공사본사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한국도로공사본사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디지털고속도로추진단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5</a:t>
                      </a:r>
                      <a:r>
                        <a:rPr lang="ko-KR" altLang="en-US" sz="600" u="none" strike="noStrike">
                          <a:effectLst/>
                        </a:rPr>
                        <a:t>급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4522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65531594"/>
                  </a:ext>
                </a:extLst>
              </a:tr>
              <a:tr h="15121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21994860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김현준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한국도로공사본사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한국도로공사본사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정보처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대리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1752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672755832"/>
                  </a:ext>
                </a:extLst>
              </a:tr>
              <a:tr h="15121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21714624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김주희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한국도로공사본사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한국도로공사본사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4512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33329533"/>
                  </a:ext>
                </a:extLst>
              </a:tr>
              <a:tr h="15121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21501621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진태옥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한국도로공사본사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한국도로공사본사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교통정보팀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대리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3642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16399116"/>
                  </a:ext>
                </a:extLst>
              </a:tr>
            </a:tbl>
          </a:graphicData>
        </a:graphic>
      </p:graphicFrame>
      <p:graphicFrame>
        <p:nvGraphicFramePr>
          <p:cNvPr id="9" name="표 15">
            <a:extLst>
              <a:ext uri="{FF2B5EF4-FFF2-40B4-BE49-F238E27FC236}">
                <a16:creationId xmlns:a16="http://schemas.microsoft.com/office/drawing/2014/main" id="{1ECCFA6D-BCC7-E8F8-6C8C-A069CFDF65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2082220"/>
              </p:ext>
            </p:extLst>
          </p:nvPr>
        </p:nvGraphicFramePr>
        <p:xfrm>
          <a:off x="8239829" y="533911"/>
          <a:ext cx="2197959" cy="318516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37294">
                  <a:extLst>
                    <a:ext uri="{9D8B030D-6E8A-4147-A177-3AD203B41FA5}">
                      <a16:colId xmlns:a16="http://schemas.microsoft.com/office/drawing/2014/main" val="3039601291"/>
                    </a:ext>
                  </a:extLst>
                </a:gridCol>
                <a:gridCol w="1960665">
                  <a:extLst>
                    <a:ext uri="{9D8B030D-6E8A-4147-A177-3AD203B41FA5}">
                      <a16:colId xmlns:a16="http://schemas.microsoft.com/office/drawing/2014/main" val="2260216540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설명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65748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/>
                        <a:t>1</a:t>
                      </a:r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 err="1"/>
                        <a:t>검색부</a:t>
                      </a:r>
                      <a:r>
                        <a:rPr lang="ko-KR" altLang="en-US" sz="700" dirty="0"/>
                        <a:t> </a:t>
                      </a:r>
                      <a:r>
                        <a:rPr lang="en-US" altLang="ko-KR" sz="700" dirty="0"/>
                        <a:t>: </a:t>
                      </a:r>
                      <a:r>
                        <a:rPr lang="ko-KR" altLang="en-US" sz="700" dirty="0"/>
                        <a:t>본사</a:t>
                      </a:r>
                      <a:r>
                        <a:rPr lang="en-US" altLang="ko-KR" sz="700" dirty="0"/>
                        <a:t>, </a:t>
                      </a:r>
                      <a:r>
                        <a:rPr lang="ko-KR" altLang="en-US" sz="700" dirty="0"/>
                        <a:t>지사</a:t>
                      </a:r>
                      <a:r>
                        <a:rPr lang="en-US" altLang="ko-KR" sz="700" dirty="0"/>
                        <a:t>, </a:t>
                      </a:r>
                      <a:r>
                        <a:rPr lang="ko-KR" altLang="en-US" sz="700" dirty="0"/>
                        <a:t>이름으로 검색 가능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02681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/>
                        <a:t>2</a:t>
                      </a:r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다운로드 </a:t>
                      </a:r>
                      <a:r>
                        <a:rPr lang="en-US" altLang="ko-KR" sz="7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7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사용자 목록 다운로드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03239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/>
                        <a:t>3</a:t>
                      </a:r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권한설정 </a:t>
                      </a:r>
                      <a:r>
                        <a:rPr lang="en-US" altLang="ko-KR" sz="7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7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관리자</a:t>
                      </a:r>
                      <a:r>
                        <a:rPr lang="en-US" altLang="ko-KR" sz="7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7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사용자 권한 설정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83178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/>
                        <a:t>4</a:t>
                      </a:r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페이지네이션</a:t>
                      </a:r>
                      <a:r>
                        <a:rPr lang="ko-KR" altLang="en-US" sz="7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7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7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목록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07110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71228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67147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305426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89713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13632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21662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85712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87587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93663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50620958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503B0C2B-E62E-79D1-79E8-4B7B7F29FF1F}"/>
              </a:ext>
            </a:extLst>
          </p:cNvPr>
          <p:cNvGraphicFramePr>
            <a:graphicFrameLocks noGrp="1"/>
          </p:cNvGraphicFramePr>
          <p:nvPr/>
        </p:nvGraphicFramePr>
        <p:xfrm>
          <a:off x="8239829" y="5227955"/>
          <a:ext cx="2197959" cy="149352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37294">
                  <a:extLst>
                    <a:ext uri="{9D8B030D-6E8A-4147-A177-3AD203B41FA5}">
                      <a16:colId xmlns:a16="http://schemas.microsoft.com/office/drawing/2014/main" val="3039601291"/>
                    </a:ext>
                  </a:extLst>
                </a:gridCol>
                <a:gridCol w="1960665">
                  <a:extLst>
                    <a:ext uri="{9D8B030D-6E8A-4147-A177-3AD203B41FA5}">
                      <a16:colId xmlns:a16="http://schemas.microsoft.com/office/drawing/2014/main" val="2260216540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비고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65748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02681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03239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83178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07110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71228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6714796"/>
                  </a:ext>
                </a:extLst>
              </a:tr>
            </a:tbl>
          </a:graphicData>
        </a:graphic>
      </p:graphicFrame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8CEEE694-77CE-30C5-849A-1A6498D3E2A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/>
              <a:t>F-0001</a:t>
            </a:r>
            <a:endParaRPr lang="ko-KR" altLang="en-US"/>
          </a:p>
        </p:txBody>
      </p:sp>
      <p:sp>
        <p:nvSpPr>
          <p:cNvPr id="17" name="텍스트 개체 틀 16">
            <a:extLst>
              <a:ext uri="{FF2B5EF4-FFF2-40B4-BE49-F238E27FC236}">
                <a16:creationId xmlns:a16="http://schemas.microsoft.com/office/drawing/2014/main" id="{F7F9E7C9-E585-7365-F545-1B0D7F3A625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/>
              <a:t>시스템 관리 </a:t>
            </a:r>
            <a:r>
              <a:rPr lang="en-US" altLang="ko-KR"/>
              <a:t>– </a:t>
            </a:r>
            <a:r>
              <a:rPr lang="ko-KR" altLang="en-US"/>
              <a:t>사용자 관리</a:t>
            </a:r>
          </a:p>
        </p:txBody>
      </p:sp>
      <p:sp>
        <p:nvSpPr>
          <p:cNvPr id="18" name="날짜 개체 틀 17">
            <a:extLst>
              <a:ext uri="{FF2B5EF4-FFF2-40B4-BE49-F238E27FC236}">
                <a16:creationId xmlns:a16="http://schemas.microsoft.com/office/drawing/2014/main" id="{B319AAAA-63F1-8DB6-240F-1BF0EE801B64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B1B36C94-D879-423F-B4FB-D7613C76E7BF}" type="datetime1">
              <a:rPr lang="ko-KR" altLang="en-US" smtClean="0"/>
              <a:t>2024-02-08</a:t>
            </a:fld>
            <a:endParaRPr lang="ko-KR" altLang="en-US"/>
          </a:p>
        </p:txBody>
      </p:sp>
      <p:sp>
        <p:nvSpPr>
          <p:cNvPr id="19" name="슬라이드 번호 개체 틀 18">
            <a:extLst>
              <a:ext uri="{FF2B5EF4-FFF2-40B4-BE49-F238E27FC236}">
                <a16:creationId xmlns:a16="http://schemas.microsoft.com/office/drawing/2014/main" id="{26AF9F0E-D59D-DA29-3F86-1F523963996E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5A26B1E4-BEAB-4090-A65B-CA4C38B8663B}" type="slidenum">
              <a:rPr lang="ko-KR" altLang="en-US" smtClean="0"/>
              <a:pPr/>
              <a:t>25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65441A-A570-630B-83A1-ADD916585F30}"/>
              </a:ext>
            </a:extLst>
          </p:cNvPr>
          <p:cNvSpPr txBox="1"/>
          <p:nvPr/>
        </p:nvSpPr>
        <p:spPr>
          <a:xfrm>
            <a:off x="1961186" y="618377"/>
            <a:ext cx="78739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/>
              <a:t>사용자 관리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7EB69E-53EF-5D7B-3E02-CB164967A194}"/>
              </a:ext>
            </a:extLst>
          </p:cNvPr>
          <p:cNvSpPr txBox="1"/>
          <p:nvPr/>
        </p:nvSpPr>
        <p:spPr>
          <a:xfrm>
            <a:off x="6578771" y="625337"/>
            <a:ext cx="138691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700"/>
              <a:t>홈 </a:t>
            </a:r>
            <a:r>
              <a:rPr lang="en-US" altLang="ko-KR" sz="700"/>
              <a:t>&gt; </a:t>
            </a:r>
            <a:r>
              <a:rPr lang="ko-KR" altLang="en-US" sz="700"/>
              <a:t>시스템 관리 </a:t>
            </a:r>
            <a:r>
              <a:rPr lang="en-US" altLang="ko-KR" sz="700"/>
              <a:t>&gt; </a:t>
            </a:r>
            <a:r>
              <a:rPr lang="ko-KR" altLang="en-US" sz="700"/>
              <a:t>사용자 관리</a:t>
            </a: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C22E06AB-7AC3-C260-EEB1-DC8709B03DFB}"/>
              </a:ext>
            </a:extLst>
          </p:cNvPr>
          <p:cNvGrpSpPr/>
          <p:nvPr/>
        </p:nvGrpSpPr>
        <p:grpSpPr>
          <a:xfrm>
            <a:off x="3785500" y="3249306"/>
            <a:ext cx="2338923" cy="165380"/>
            <a:chOff x="2770984" y="6037777"/>
            <a:chExt cx="2338923" cy="165380"/>
          </a:xfrm>
        </p:grpSpPr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D7BAA1E9-0298-B71A-A944-19DD337B30B3}"/>
                </a:ext>
              </a:extLst>
            </p:cNvPr>
            <p:cNvGrpSpPr/>
            <p:nvPr/>
          </p:nvGrpSpPr>
          <p:grpSpPr>
            <a:xfrm>
              <a:off x="2770984" y="6037777"/>
              <a:ext cx="322005" cy="165380"/>
              <a:chOff x="2770984" y="6037777"/>
              <a:chExt cx="322005" cy="165380"/>
            </a:xfrm>
          </p:grpSpPr>
          <p:pic>
            <p:nvPicPr>
              <p:cNvPr id="46" name="그래픽 45">
                <a:extLst>
                  <a:ext uri="{FF2B5EF4-FFF2-40B4-BE49-F238E27FC236}">
                    <a16:creationId xmlns:a16="http://schemas.microsoft.com/office/drawing/2014/main" id="{CD77829C-3E76-5B47-1FD4-ECD9D2AE1C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2770984" y="6037777"/>
                <a:ext cx="165380" cy="165380"/>
              </a:xfrm>
              <a:prstGeom prst="rect">
                <a:avLst/>
              </a:prstGeom>
            </p:spPr>
          </p:pic>
          <p:pic>
            <p:nvPicPr>
              <p:cNvPr id="47" name="그래픽 46">
                <a:extLst>
                  <a:ext uri="{FF2B5EF4-FFF2-40B4-BE49-F238E27FC236}">
                    <a16:creationId xmlns:a16="http://schemas.microsoft.com/office/drawing/2014/main" id="{144D6B71-99CA-3343-D334-EE35E2D9D3C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 l="38606"/>
              <a:stretch/>
            </p:blipFill>
            <p:spPr>
              <a:xfrm>
                <a:off x="2991455" y="6037777"/>
                <a:ext cx="101534" cy="165380"/>
              </a:xfrm>
              <a:prstGeom prst="rect">
                <a:avLst/>
              </a:prstGeom>
            </p:spPr>
          </p:pic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1736041-DAA5-ECF9-DC20-7D8128E73CAB}"/>
                </a:ext>
              </a:extLst>
            </p:cNvPr>
            <p:cNvSpPr txBox="1"/>
            <p:nvPr/>
          </p:nvSpPr>
          <p:spPr>
            <a:xfrm>
              <a:off x="3412256" y="6062954"/>
              <a:ext cx="1056378" cy="10772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altLang="ko-KR" sz="700"/>
                <a:t>1   2   3   4   5   6   7   8   9   10</a:t>
              </a:r>
              <a:endParaRPr lang="ko-KR" altLang="en-US" sz="700"/>
            </a:p>
          </p:txBody>
        </p: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32C2856D-AE71-4737-E24B-FCEDE0FB6ADD}"/>
                </a:ext>
              </a:extLst>
            </p:cNvPr>
            <p:cNvGrpSpPr/>
            <p:nvPr/>
          </p:nvGrpSpPr>
          <p:grpSpPr>
            <a:xfrm flipH="1">
              <a:off x="4787902" y="6037777"/>
              <a:ext cx="322005" cy="165380"/>
              <a:chOff x="2770984" y="6037777"/>
              <a:chExt cx="322005" cy="165380"/>
            </a:xfrm>
          </p:grpSpPr>
          <p:pic>
            <p:nvPicPr>
              <p:cNvPr id="44" name="그래픽 43">
                <a:extLst>
                  <a:ext uri="{FF2B5EF4-FFF2-40B4-BE49-F238E27FC236}">
                    <a16:creationId xmlns:a16="http://schemas.microsoft.com/office/drawing/2014/main" id="{A4F85E0A-0139-338B-30DF-1132C7FC4D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2770984" y="6037777"/>
                <a:ext cx="165380" cy="165380"/>
              </a:xfrm>
              <a:prstGeom prst="rect">
                <a:avLst/>
              </a:prstGeom>
            </p:spPr>
          </p:pic>
          <p:pic>
            <p:nvPicPr>
              <p:cNvPr id="45" name="그래픽 44">
                <a:extLst>
                  <a:ext uri="{FF2B5EF4-FFF2-40B4-BE49-F238E27FC236}">
                    <a16:creationId xmlns:a16="http://schemas.microsoft.com/office/drawing/2014/main" id="{E0114B2D-4AF5-36EB-1481-4D5B9DEE9E2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 l="38606"/>
              <a:stretch/>
            </p:blipFill>
            <p:spPr>
              <a:xfrm>
                <a:off x="2991455" y="6037777"/>
                <a:ext cx="101534" cy="165380"/>
              </a:xfrm>
              <a:prstGeom prst="rect">
                <a:avLst/>
              </a:prstGeom>
            </p:spPr>
          </p:pic>
        </p:grp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6602EDFF-25EC-37BA-CE40-F52DF91C6F99}"/>
              </a:ext>
            </a:extLst>
          </p:cNvPr>
          <p:cNvGrpSpPr/>
          <p:nvPr/>
        </p:nvGrpSpPr>
        <p:grpSpPr>
          <a:xfrm>
            <a:off x="7182081" y="927270"/>
            <a:ext cx="705924" cy="185903"/>
            <a:chOff x="6510215" y="2526963"/>
            <a:chExt cx="705924" cy="185903"/>
          </a:xfrm>
        </p:grpSpPr>
        <p:sp>
          <p:nvSpPr>
            <p:cNvPr id="49" name="사각형: 둥근 모서리 48">
              <a:extLst>
                <a:ext uri="{FF2B5EF4-FFF2-40B4-BE49-F238E27FC236}">
                  <a16:creationId xmlns:a16="http://schemas.microsoft.com/office/drawing/2014/main" id="{2E3EFFCE-54A7-89C6-6E38-EB47C461A946}"/>
                </a:ext>
              </a:extLst>
            </p:cNvPr>
            <p:cNvSpPr/>
            <p:nvPr/>
          </p:nvSpPr>
          <p:spPr>
            <a:xfrm>
              <a:off x="6510215" y="2526963"/>
              <a:ext cx="705924" cy="185903"/>
            </a:xfrm>
            <a:prstGeom prst="roundRect">
              <a:avLst/>
            </a:prstGeom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700"/>
                <a:t>   다운로드</a:t>
              </a:r>
            </a:p>
          </p:txBody>
        </p:sp>
        <p:pic>
          <p:nvPicPr>
            <p:cNvPr id="50" name="그래픽 49">
              <a:extLst>
                <a:ext uri="{FF2B5EF4-FFF2-40B4-BE49-F238E27FC236}">
                  <a16:creationId xmlns:a16="http://schemas.microsoft.com/office/drawing/2014/main" id="{E9B7145D-6017-F15C-7CFB-68BF112A94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574556" y="2562832"/>
              <a:ext cx="114165" cy="114165"/>
            </a:xfrm>
            <a:prstGeom prst="rect">
              <a:avLst/>
            </a:prstGeom>
          </p:spPr>
        </p:pic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CC0AAEBD-F2BC-F0B3-CBA7-3621D1784E8A}"/>
              </a:ext>
            </a:extLst>
          </p:cNvPr>
          <p:cNvSpPr txBox="1"/>
          <p:nvPr/>
        </p:nvSpPr>
        <p:spPr>
          <a:xfrm>
            <a:off x="1995174" y="966358"/>
            <a:ext cx="359074" cy="10772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ko-KR" altLang="en-US" sz="700"/>
              <a:t>검색조건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07222989-C7D4-19B4-2B8B-DEDDAF1E5240}"/>
              </a:ext>
            </a:extLst>
          </p:cNvPr>
          <p:cNvSpPr/>
          <p:nvPr/>
        </p:nvSpPr>
        <p:spPr>
          <a:xfrm>
            <a:off x="2416723" y="927269"/>
            <a:ext cx="692497" cy="185903"/>
          </a:xfrm>
          <a:prstGeom prst="rect">
            <a:avLst/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700"/>
              <a:t>본사 </a:t>
            </a:r>
          </a:p>
        </p:txBody>
      </p:sp>
      <p:sp>
        <p:nvSpPr>
          <p:cNvPr id="67" name="이등변 삼각형 66">
            <a:extLst>
              <a:ext uri="{FF2B5EF4-FFF2-40B4-BE49-F238E27FC236}">
                <a16:creationId xmlns:a16="http://schemas.microsoft.com/office/drawing/2014/main" id="{09A2EA60-286F-C215-2CA9-4561EB14CC35}"/>
              </a:ext>
            </a:extLst>
          </p:cNvPr>
          <p:cNvSpPr/>
          <p:nvPr/>
        </p:nvSpPr>
        <p:spPr>
          <a:xfrm rot="10800000">
            <a:off x="2963965" y="981154"/>
            <a:ext cx="90631" cy="78130"/>
          </a:xfrm>
          <a:prstGeom prst="triangle">
            <a:avLst/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F68255E5-BDF3-547B-B658-82CA497E7DF9}"/>
              </a:ext>
            </a:extLst>
          </p:cNvPr>
          <p:cNvSpPr/>
          <p:nvPr/>
        </p:nvSpPr>
        <p:spPr>
          <a:xfrm>
            <a:off x="3943172" y="927269"/>
            <a:ext cx="692497" cy="185903"/>
          </a:xfrm>
          <a:prstGeom prst="rect">
            <a:avLst/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700">
                <a:solidFill>
                  <a:schemeClr val="bg1">
                    <a:lumMod val="65000"/>
                  </a:schemeClr>
                </a:solidFill>
              </a:rPr>
              <a:t>이름</a:t>
            </a:r>
            <a:r>
              <a:rPr lang="ko-KR" altLang="en-US" sz="700"/>
              <a:t> </a:t>
            </a:r>
          </a:p>
        </p:txBody>
      </p: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D446F608-5FC2-6C6F-A5F4-2BEFD9BA6B12}"/>
              </a:ext>
            </a:extLst>
          </p:cNvPr>
          <p:cNvGrpSpPr/>
          <p:nvPr/>
        </p:nvGrpSpPr>
        <p:grpSpPr>
          <a:xfrm>
            <a:off x="4742828" y="927269"/>
            <a:ext cx="705600" cy="185903"/>
            <a:chOff x="3092989" y="2526963"/>
            <a:chExt cx="705600" cy="185903"/>
          </a:xfrm>
        </p:grpSpPr>
        <p:sp>
          <p:nvSpPr>
            <p:cNvPr id="70" name="사각형: 둥근 모서리 69">
              <a:extLst>
                <a:ext uri="{FF2B5EF4-FFF2-40B4-BE49-F238E27FC236}">
                  <a16:creationId xmlns:a16="http://schemas.microsoft.com/office/drawing/2014/main" id="{AF0E24C6-BC10-62CC-8EC0-6A93E63BF495}"/>
                </a:ext>
              </a:extLst>
            </p:cNvPr>
            <p:cNvSpPr/>
            <p:nvPr/>
          </p:nvSpPr>
          <p:spPr>
            <a:xfrm>
              <a:off x="3092989" y="2526963"/>
              <a:ext cx="705600" cy="185903"/>
            </a:xfrm>
            <a:prstGeom prst="roundRect">
              <a:avLst/>
            </a:prstGeom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700"/>
                <a:t>   검색</a:t>
              </a:r>
            </a:p>
          </p:txBody>
        </p:sp>
        <p:pic>
          <p:nvPicPr>
            <p:cNvPr id="71" name="그래픽 70">
              <a:extLst>
                <a:ext uri="{FF2B5EF4-FFF2-40B4-BE49-F238E27FC236}">
                  <a16:creationId xmlns:a16="http://schemas.microsoft.com/office/drawing/2014/main" id="{B69D2E69-59FD-DAFF-185F-FF8ECBD083E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165432" y="2562314"/>
              <a:ext cx="115200" cy="115200"/>
            </a:xfrm>
            <a:prstGeom prst="rect">
              <a:avLst/>
            </a:prstGeom>
          </p:spPr>
        </p:pic>
      </p:grp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DCF51184-26D0-1B60-DAD2-B4EF7B95486F}"/>
              </a:ext>
            </a:extLst>
          </p:cNvPr>
          <p:cNvSpPr/>
          <p:nvPr/>
        </p:nvSpPr>
        <p:spPr>
          <a:xfrm>
            <a:off x="3165888" y="927269"/>
            <a:ext cx="692497" cy="185903"/>
          </a:xfrm>
          <a:prstGeom prst="rect">
            <a:avLst/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700"/>
              <a:t>지사 </a:t>
            </a:r>
          </a:p>
        </p:txBody>
      </p:sp>
      <p:sp>
        <p:nvSpPr>
          <p:cNvPr id="73" name="이등변 삼각형 72">
            <a:extLst>
              <a:ext uri="{FF2B5EF4-FFF2-40B4-BE49-F238E27FC236}">
                <a16:creationId xmlns:a16="http://schemas.microsoft.com/office/drawing/2014/main" id="{342B09E3-713A-A4E3-DC2C-B4040172F5DE}"/>
              </a:ext>
            </a:extLst>
          </p:cNvPr>
          <p:cNvSpPr/>
          <p:nvPr/>
        </p:nvSpPr>
        <p:spPr>
          <a:xfrm rot="10800000">
            <a:off x="3713130" y="981154"/>
            <a:ext cx="90631" cy="78130"/>
          </a:xfrm>
          <a:prstGeom prst="triangle">
            <a:avLst/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46B67934-CBE7-F741-6D36-1995DB98DF5C}"/>
              </a:ext>
            </a:extLst>
          </p:cNvPr>
          <p:cNvGrpSpPr/>
          <p:nvPr/>
        </p:nvGrpSpPr>
        <p:grpSpPr>
          <a:xfrm>
            <a:off x="7283150" y="1378706"/>
            <a:ext cx="472985" cy="100306"/>
            <a:chOff x="5759149" y="1378706"/>
            <a:chExt cx="472985" cy="100306"/>
          </a:xfrm>
        </p:grpSpPr>
        <p:sp>
          <p:nvSpPr>
            <p:cNvPr id="74" name="사각형: 둥근 모서리 73">
              <a:extLst>
                <a:ext uri="{FF2B5EF4-FFF2-40B4-BE49-F238E27FC236}">
                  <a16:creationId xmlns:a16="http://schemas.microsoft.com/office/drawing/2014/main" id="{60D331E1-7AB7-BAC4-42F4-1A316D99671D}"/>
                </a:ext>
              </a:extLst>
            </p:cNvPr>
            <p:cNvSpPr/>
            <p:nvPr/>
          </p:nvSpPr>
          <p:spPr>
            <a:xfrm>
              <a:off x="5759149" y="1378706"/>
              <a:ext cx="472985" cy="100306"/>
            </a:xfrm>
            <a:prstGeom prst="roundRect">
              <a:avLst>
                <a:gd name="adj" fmla="val 28537"/>
              </a:avLst>
            </a:prstGeom>
            <a:ln w="31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ko-KR" altLang="en-US" sz="600"/>
                <a:t>관리자 </a:t>
              </a:r>
            </a:p>
          </p:txBody>
        </p:sp>
        <p:sp>
          <p:nvSpPr>
            <p:cNvPr id="75" name="이등변 삼각형 74">
              <a:extLst>
                <a:ext uri="{FF2B5EF4-FFF2-40B4-BE49-F238E27FC236}">
                  <a16:creationId xmlns:a16="http://schemas.microsoft.com/office/drawing/2014/main" id="{CB80CEF9-5882-32DE-3725-05A41BFD5CEA}"/>
                </a:ext>
              </a:extLst>
            </p:cNvPr>
            <p:cNvSpPr/>
            <p:nvPr/>
          </p:nvSpPr>
          <p:spPr>
            <a:xfrm rot="10800000">
              <a:off x="6126956" y="1404394"/>
              <a:ext cx="72065" cy="48932"/>
            </a:xfrm>
            <a:custGeom>
              <a:avLst/>
              <a:gdLst>
                <a:gd name="connsiteX0" fmla="*/ 0 w 90631"/>
                <a:gd name="connsiteY0" fmla="*/ 78130 h 78130"/>
                <a:gd name="connsiteX1" fmla="*/ 45316 w 90631"/>
                <a:gd name="connsiteY1" fmla="*/ 0 h 78130"/>
                <a:gd name="connsiteX2" fmla="*/ 90631 w 90631"/>
                <a:gd name="connsiteY2" fmla="*/ 78130 h 78130"/>
                <a:gd name="connsiteX3" fmla="*/ 0 w 90631"/>
                <a:gd name="connsiteY3" fmla="*/ 78130 h 78130"/>
                <a:gd name="connsiteX0" fmla="*/ 0 w 91440"/>
                <a:gd name="connsiteY0" fmla="*/ 78130 h 169570"/>
                <a:gd name="connsiteX1" fmla="*/ 45316 w 91440"/>
                <a:gd name="connsiteY1" fmla="*/ 0 h 169570"/>
                <a:gd name="connsiteX2" fmla="*/ 90631 w 91440"/>
                <a:gd name="connsiteY2" fmla="*/ 78130 h 169570"/>
                <a:gd name="connsiteX3" fmla="*/ 91440 w 91440"/>
                <a:gd name="connsiteY3" fmla="*/ 169570 h 169570"/>
                <a:gd name="connsiteX0" fmla="*/ 0 w 90631"/>
                <a:gd name="connsiteY0" fmla="*/ 78130 h 78130"/>
                <a:gd name="connsiteX1" fmla="*/ 45316 w 90631"/>
                <a:gd name="connsiteY1" fmla="*/ 0 h 78130"/>
                <a:gd name="connsiteX2" fmla="*/ 90631 w 90631"/>
                <a:gd name="connsiteY2" fmla="*/ 78130 h 78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0631" h="78130">
                  <a:moveTo>
                    <a:pt x="0" y="78130"/>
                  </a:moveTo>
                  <a:lnTo>
                    <a:pt x="45316" y="0"/>
                  </a:lnTo>
                  <a:lnTo>
                    <a:pt x="90631" y="78130"/>
                  </a:lnTo>
                </a:path>
              </a:pathLst>
            </a:custGeom>
            <a:noFill/>
            <a:ln w="12700" cap="rnd">
              <a:solidFill>
                <a:schemeClr val="bg1">
                  <a:lumMod val="65000"/>
                </a:schemeClr>
              </a:solidFill>
              <a:rou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039CD8D0-359B-4586-6C9B-0BF38FAB3481}"/>
              </a:ext>
            </a:extLst>
          </p:cNvPr>
          <p:cNvGrpSpPr/>
          <p:nvPr/>
        </p:nvGrpSpPr>
        <p:grpSpPr>
          <a:xfrm>
            <a:off x="7283150" y="1528882"/>
            <a:ext cx="472985" cy="100306"/>
            <a:chOff x="5759149" y="1378706"/>
            <a:chExt cx="472985" cy="100306"/>
          </a:xfrm>
        </p:grpSpPr>
        <p:sp>
          <p:nvSpPr>
            <p:cNvPr id="80" name="사각형: 둥근 모서리 79">
              <a:extLst>
                <a:ext uri="{FF2B5EF4-FFF2-40B4-BE49-F238E27FC236}">
                  <a16:creationId xmlns:a16="http://schemas.microsoft.com/office/drawing/2014/main" id="{730AE419-3BED-E945-8D1C-B9EEAF8A94AF}"/>
                </a:ext>
              </a:extLst>
            </p:cNvPr>
            <p:cNvSpPr/>
            <p:nvPr/>
          </p:nvSpPr>
          <p:spPr>
            <a:xfrm>
              <a:off x="5759149" y="1378706"/>
              <a:ext cx="472985" cy="100306"/>
            </a:xfrm>
            <a:prstGeom prst="roundRect">
              <a:avLst>
                <a:gd name="adj" fmla="val 28537"/>
              </a:avLst>
            </a:prstGeom>
            <a:ln w="31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ko-KR" altLang="en-US" sz="600"/>
                <a:t>사용자 </a:t>
              </a:r>
            </a:p>
          </p:txBody>
        </p:sp>
        <p:sp>
          <p:nvSpPr>
            <p:cNvPr id="81" name="이등변 삼각형 74">
              <a:extLst>
                <a:ext uri="{FF2B5EF4-FFF2-40B4-BE49-F238E27FC236}">
                  <a16:creationId xmlns:a16="http://schemas.microsoft.com/office/drawing/2014/main" id="{979C7A72-8A4F-CFB2-9BAD-1D32AD2F9FDF}"/>
                </a:ext>
              </a:extLst>
            </p:cNvPr>
            <p:cNvSpPr/>
            <p:nvPr/>
          </p:nvSpPr>
          <p:spPr>
            <a:xfrm rot="10800000">
              <a:off x="6126956" y="1404394"/>
              <a:ext cx="72065" cy="48932"/>
            </a:xfrm>
            <a:custGeom>
              <a:avLst/>
              <a:gdLst>
                <a:gd name="connsiteX0" fmla="*/ 0 w 90631"/>
                <a:gd name="connsiteY0" fmla="*/ 78130 h 78130"/>
                <a:gd name="connsiteX1" fmla="*/ 45316 w 90631"/>
                <a:gd name="connsiteY1" fmla="*/ 0 h 78130"/>
                <a:gd name="connsiteX2" fmla="*/ 90631 w 90631"/>
                <a:gd name="connsiteY2" fmla="*/ 78130 h 78130"/>
                <a:gd name="connsiteX3" fmla="*/ 0 w 90631"/>
                <a:gd name="connsiteY3" fmla="*/ 78130 h 78130"/>
                <a:gd name="connsiteX0" fmla="*/ 0 w 91440"/>
                <a:gd name="connsiteY0" fmla="*/ 78130 h 169570"/>
                <a:gd name="connsiteX1" fmla="*/ 45316 w 91440"/>
                <a:gd name="connsiteY1" fmla="*/ 0 h 169570"/>
                <a:gd name="connsiteX2" fmla="*/ 90631 w 91440"/>
                <a:gd name="connsiteY2" fmla="*/ 78130 h 169570"/>
                <a:gd name="connsiteX3" fmla="*/ 91440 w 91440"/>
                <a:gd name="connsiteY3" fmla="*/ 169570 h 169570"/>
                <a:gd name="connsiteX0" fmla="*/ 0 w 90631"/>
                <a:gd name="connsiteY0" fmla="*/ 78130 h 78130"/>
                <a:gd name="connsiteX1" fmla="*/ 45316 w 90631"/>
                <a:gd name="connsiteY1" fmla="*/ 0 h 78130"/>
                <a:gd name="connsiteX2" fmla="*/ 90631 w 90631"/>
                <a:gd name="connsiteY2" fmla="*/ 78130 h 78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0631" h="78130">
                  <a:moveTo>
                    <a:pt x="0" y="78130"/>
                  </a:moveTo>
                  <a:lnTo>
                    <a:pt x="45316" y="0"/>
                  </a:lnTo>
                  <a:lnTo>
                    <a:pt x="90631" y="78130"/>
                  </a:lnTo>
                </a:path>
              </a:pathLst>
            </a:custGeom>
            <a:noFill/>
            <a:ln w="12700" cap="rnd">
              <a:solidFill>
                <a:schemeClr val="bg1">
                  <a:lumMod val="65000"/>
                </a:schemeClr>
              </a:solidFill>
              <a:rou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8D179E1-18B1-D7AB-DC4C-C8AD921CDF03}"/>
              </a:ext>
            </a:extLst>
          </p:cNvPr>
          <p:cNvGrpSpPr/>
          <p:nvPr/>
        </p:nvGrpSpPr>
        <p:grpSpPr>
          <a:xfrm>
            <a:off x="7283150" y="1679058"/>
            <a:ext cx="472985" cy="100306"/>
            <a:chOff x="5759149" y="1378706"/>
            <a:chExt cx="472985" cy="100306"/>
          </a:xfrm>
        </p:grpSpPr>
        <p:sp>
          <p:nvSpPr>
            <p:cNvPr id="83" name="사각형: 둥근 모서리 82">
              <a:extLst>
                <a:ext uri="{FF2B5EF4-FFF2-40B4-BE49-F238E27FC236}">
                  <a16:creationId xmlns:a16="http://schemas.microsoft.com/office/drawing/2014/main" id="{2B645CD7-6ECE-3B68-439E-2FB16F20BC2A}"/>
                </a:ext>
              </a:extLst>
            </p:cNvPr>
            <p:cNvSpPr/>
            <p:nvPr/>
          </p:nvSpPr>
          <p:spPr>
            <a:xfrm>
              <a:off x="5759149" y="1378706"/>
              <a:ext cx="472985" cy="100306"/>
            </a:xfrm>
            <a:prstGeom prst="roundRect">
              <a:avLst>
                <a:gd name="adj" fmla="val 28537"/>
              </a:avLst>
            </a:prstGeom>
            <a:ln w="31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ko-KR" altLang="en-US" sz="600"/>
                <a:t>사용자 </a:t>
              </a:r>
            </a:p>
          </p:txBody>
        </p:sp>
        <p:sp>
          <p:nvSpPr>
            <p:cNvPr id="84" name="이등변 삼각형 74">
              <a:extLst>
                <a:ext uri="{FF2B5EF4-FFF2-40B4-BE49-F238E27FC236}">
                  <a16:creationId xmlns:a16="http://schemas.microsoft.com/office/drawing/2014/main" id="{5DFE34E0-D711-9885-8D14-22C3167863DA}"/>
                </a:ext>
              </a:extLst>
            </p:cNvPr>
            <p:cNvSpPr/>
            <p:nvPr/>
          </p:nvSpPr>
          <p:spPr>
            <a:xfrm rot="10800000">
              <a:off x="6126956" y="1404394"/>
              <a:ext cx="72065" cy="48932"/>
            </a:xfrm>
            <a:custGeom>
              <a:avLst/>
              <a:gdLst>
                <a:gd name="connsiteX0" fmla="*/ 0 w 90631"/>
                <a:gd name="connsiteY0" fmla="*/ 78130 h 78130"/>
                <a:gd name="connsiteX1" fmla="*/ 45316 w 90631"/>
                <a:gd name="connsiteY1" fmla="*/ 0 h 78130"/>
                <a:gd name="connsiteX2" fmla="*/ 90631 w 90631"/>
                <a:gd name="connsiteY2" fmla="*/ 78130 h 78130"/>
                <a:gd name="connsiteX3" fmla="*/ 0 w 90631"/>
                <a:gd name="connsiteY3" fmla="*/ 78130 h 78130"/>
                <a:gd name="connsiteX0" fmla="*/ 0 w 91440"/>
                <a:gd name="connsiteY0" fmla="*/ 78130 h 169570"/>
                <a:gd name="connsiteX1" fmla="*/ 45316 w 91440"/>
                <a:gd name="connsiteY1" fmla="*/ 0 h 169570"/>
                <a:gd name="connsiteX2" fmla="*/ 90631 w 91440"/>
                <a:gd name="connsiteY2" fmla="*/ 78130 h 169570"/>
                <a:gd name="connsiteX3" fmla="*/ 91440 w 91440"/>
                <a:gd name="connsiteY3" fmla="*/ 169570 h 169570"/>
                <a:gd name="connsiteX0" fmla="*/ 0 w 90631"/>
                <a:gd name="connsiteY0" fmla="*/ 78130 h 78130"/>
                <a:gd name="connsiteX1" fmla="*/ 45316 w 90631"/>
                <a:gd name="connsiteY1" fmla="*/ 0 h 78130"/>
                <a:gd name="connsiteX2" fmla="*/ 90631 w 90631"/>
                <a:gd name="connsiteY2" fmla="*/ 78130 h 78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0631" h="78130">
                  <a:moveTo>
                    <a:pt x="0" y="78130"/>
                  </a:moveTo>
                  <a:lnTo>
                    <a:pt x="45316" y="0"/>
                  </a:lnTo>
                  <a:lnTo>
                    <a:pt x="90631" y="78130"/>
                  </a:lnTo>
                </a:path>
              </a:pathLst>
            </a:custGeom>
            <a:noFill/>
            <a:ln w="12700" cap="rnd">
              <a:solidFill>
                <a:schemeClr val="bg1">
                  <a:lumMod val="65000"/>
                </a:schemeClr>
              </a:solidFill>
              <a:rou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1875C113-1754-009A-667C-31AD51EC5523}"/>
              </a:ext>
            </a:extLst>
          </p:cNvPr>
          <p:cNvGrpSpPr/>
          <p:nvPr/>
        </p:nvGrpSpPr>
        <p:grpSpPr>
          <a:xfrm>
            <a:off x="7283150" y="1829234"/>
            <a:ext cx="472985" cy="100306"/>
            <a:chOff x="5759149" y="1378706"/>
            <a:chExt cx="472985" cy="100306"/>
          </a:xfrm>
        </p:grpSpPr>
        <p:sp>
          <p:nvSpPr>
            <p:cNvPr id="86" name="사각형: 둥근 모서리 85">
              <a:extLst>
                <a:ext uri="{FF2B5EF4-FFF2-40B4-BE49-F238E27FC236}">
                  <a16:creationId xmlns:a16="http://schemas.microsoft.com/office/drawing/2014/main" id="{13E7C987-6461-B1EC-24A2-2DA0A4251D76}"/>
                </a:ext>
              </a:extLst>
            </p:cNvPr>
            <p:cNvSpPr/>
            <p:nvPr/>
          </p:nvSpPr>
          <p:spPr>
            <a:xfrm>
              <a:off x="5759149" y="1378706"/>
              <a:ext cx="472985" cy="100306"/>
            </a:xfrm>
            <a:prstGeom prst="roundRect">
              <a:avLst>
                <a:gd name="adj" fmla="val 28537"/>
              </a:avLst>
            </a:prstGeom>
            <a:ln w="31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ko-KR" altLang="en-US" sz="600"/>
                <a:t>사용자 </a:t>
              </a:r>
            </a:p>
          </p:txBody>
        </p:sp>
        <p:sp>
          <p:nvSpPr>
            <p:cNvPr id="87" name="이등변 삼각형 74">
              <a:extLst>
                <a:ext uri="{FF2B5EF4-FFF2-40B4-BE49-F238E27FC236}">
                  <a16:creationId xmlns:a16="http://schemas.microsoft.com/office/drawing/2014/main" id="{27B91078-3FAB-C8CD-9AE1-51C84DBF88C4}"/>
                </a:ext>
              </a:extLst>
            </p:cNvPr>
            <p:cNvSpPr/>
            <p:nvPr/>
          </p:nvSpPr>
          <p:spPr>
            <a:xfrm rot="10800000">
              <a:off x="6126956" y="1404394"/>
              <a:ext cx="72065" cy="48932"/>
            </a:xfrm>
            <a:custGeom>
              <a:avLst/>
              <a:gdLst>
                <a:gd name="connsiteX0" fmla="*/ 0 w 90631"/>
                <a:gd name="connsiteY0" fmla="*/ 78130 h 78130"/>
                <a:gd name="connsiteX1" fmla="*/ 45316 w 90631"/>
                <a:gd name="connsiteY1" fmla="*/ 0 h 78130"/>
                <a:gd name="connsiteX2" fmla="*/ 90631 w 90631"/>
                <a:gd name="connsiteY2" fmla="*/ 78130 h 78130"/>
                <a:gd name="connsiteX3" fmla="*/ 0 w 90631"/>
                <a:gd name="connsiteY3" fmla="*/ 78130 h 78130"/>
                <a:gd name="connsiteX0" fmla="*/ 0 w 91440"/>
                <a:gd name="connsiteY0" fmla="*/ 78130 h 169570"/>
                <a:gd name="connsiteX1" fmla="*/ 45316 w 91440"/>
                <a:gd name="connsiteY1" fmla="*/ 0 h 169570"/>
                <a:gd name="connsiteX2" fmla="*/ 90631 w 91440"/>
                <a:gd name="connsiteY2" fmla="*/ 78130 h 169570"/>
                <a:gd name="connsiteX3" fmla="*/ 91440 w 91440"/>
                <a:gd name="connsiteY3" fmla="*/ 169570 h 169570"/>
                <a:gd name="connsiteX0" fmla="*/ 0 w 90631"/>
                <a:gd name="connsiteY0" fmla="*/ 78130 h 78130"/>
                <a:gd name="connsiteX1" fmla="*/ 45316 w 90631"/>
                <a:gd name="connsiteY1" fmla="*/ 0 h 78130"/>
                <a:gd name="connsiteX2" fmla="*/ 90631 w 90631"/>
                <a:gd name="connsiteY2" fmla="*/ 78130 h 78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0631" h="78130">
                  <a:moveTo>
                    <a:pt x="0" y="78130"/>
                  </a:moveTo>
                  <a:lnTo>
                    <a:pt x="45316" y="0"/>
                  </a:lnTo>
                  <a:lnTo>
                    <a:pt x="90631" y="78130"/>
                  </a:lnTo>
                </a:path>
              </a:pathLst>
            </a:custGeom>
            <a:noFill/>
            <a:ln w="12700" cap="rnd">
              <a:solidFill>
                <a:schemeClr val="bg1">
                  <a:lumMod val="65000"/>
                </a:schemeClr>
              </a:solidFill>
              <a:rou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18150675-D07B-C47F-A838-D78F969155D0}"/>
              </a:ext>
            </a:extLst>
          </p:cNvPr>
          <p:cNvGrpSpPr/>
          <p:nvPr/>
        </p:nvGrpSpPr>
        <p:grpSpPr>
          <a:xfrm>
            <a:off x="7283150" y="1979410"/>
            <a:ext cx="472985" cy="100306"/>
            <a:chOff x="5759149" y="1378706"/>
            <a:chExt cx="472985" cy="100306"/>
          </a:xfrm>
        </p:grpSpPr>
        <p:sp>
          <p:nvSpPr>
            <p:cNvPr id="89" name="사각형: 둥근 모서리 88">
              <a:extLst>
                <a:ext uri="{FF2B5EF4-FFF2-40B4-BE49-F238E27FC236}">
                  <a16:creationId xmlns:a16="http://schemas.microsoft.com/office/drawing/2014/main" id="{45CAF1FB-5131-81D9-A09C-D6E8C950DF88}"/>
                </a:ext>
              </a:extLst>
            </p:cNvPr>
            <p:cNvSpPr/>
            <p:nvPr/>
          </p:nvSpPr>
          <p:spPr>
            <a:xfrm>
              <a:off x="5759149" y="1378706"/>
              <a:ext cx="472985" cy="100306"/>
            </a:xfrm>
            <a:prstGeom prst="roundRect">
              <a:avLst>
                <a:gd name="adj" fmla="val 28537"/>
              </a:avLst>
            </a:prstGeom>
            <a:ln w="31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ko-KR" altLang="en-US" sz="600"/>
                <a:t>사용자 </a:t>
              </a:r>
            </a:p>
          </p:txBody>
        </p:sp>
        <p:sp>
          <p:nvSpPr>
            <p:cNvPr id="90" name="이등변 삼각형 74">
              <a:extLst>
                <a:ext uri="{FF2B5EF4-FFF2-40B4-BE49-F238E27FC236}">
                  <a16:creationId xmlns:a16="http://schemas.microsoft.com/office/drawing/2014/main" id="{8E66E393-05E3-4C67-1997-162F0FC27129}"/>
                </a:ext>
              </a:extLst>
            </p:cNvPr>
            <p:cNvSpPr/>
            <p:nvPr/>
          </p:nvSpPr>
          <p:spPr>
            <a:xfrm rot="10800000">
              <a:off x="6126956" y="1404394"/>
              <a:ext cx="72065" cy="48932"/>
            </a:xfrm>
            <a:custGeom>
              <a:avLst/>
              <a:gdLst>
                <a:gd name="connsiteX0" fmla="*/ 0 w 90631"/>
                <a:gd name="connsiteY0" fmla="*/ 78130 h 78130"/>
                <a:gd name="connsiteX1" fmla="*/ 45316 w 90631"/>
                <a:gd name="connsiteY1" fmla="*/ 0 h 78130"/>
                <a:gd name="connsiteX2" fmla="*/ 90631 w 90631"/>
                <a:gd name="connsiteY2" fmla="*/ 78130 h 78130"/>
                <a:gd name="connsiteX3" fmla="*/ 0 w 90631"/>
                <a:gd name="connsiteY3" fmla="*/ 78130 h 78130"/>
                <a:gd name="connsiteX0" fmla="*/ 0 w 91440"/>
                <a:gd name="connsiteY0" fmla="*/ 78130 h 169570"/>
                <a:gd name="connsiteX1" fmla="*/ 45316 w 91440"/>
                <a:gd name="connsiteY1" fmla="*/ 0 h 169570"/>
                <a:gd name="connsiteX2" fmla="*/ 90631 w 91440"/>
                <a:gd name="connsiteY2" fmla="*/ 78130 h 169570"/>
                <a:gd name="connsiteX3" fmla="*/ 91440 w 91440"/>
                <a:gd name="connsiteY3" fmla="*/ 169570 h 169570"/>
                <a:gd name="connsiteX0" fmla="*/ 0 w 90631"/>
                <a:gd name="connsiteY0" fmla="*/ 78130 h 78130"/>
                <a:gd name="connsiteX1" fmla="*/ 45316 w 90631"/>
                <a:gd name="connsiteY1" fmla="*/ 0 h 78130"/>
                <a:gd name="connsiteX2" fmla="*/ 90631 w 90631"/>
                <a:gd name="connsiteY2" fmla="*/ 78130 h 78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0631" h="78130">
                  <a:moveTo>
                    <a:pt x="0" y="78130"/>
                  </a:moveTo>
                  <a:lnTo>
                    <a:pt x="45316" y="0"/>
                  </a:lnTo>
                  <a:lnTo>
                    <a:pt x="90631" y="78130"/>
                  </a:lnTo>
                </a:path>
              </a:pathLst>
            </a:custGeom>
            <a:noFill/>
            <a:ln w="12700" cap="rnd">
              <a:solidFill>
                <a:schemeClr val="bg1">
                  <a:lumMod val="65000"/>
                </a:schemeClr>
              </a:solidFill>
              <a:rou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25CEB158-A376-9974-9B3C-9B686BCC9B51}"/>
              </a:ext>
            </a:extLst>
          </p:cNvPr>
          <p:cNvGrpSpPr/>
          <p:nvPr/>
        </p:nvGrpSpPr>
        <p:grpSpPr>
          <a:xfrm>
            <a:off x="7283150" y="2129586"/>
            <a:ext cx="472985" cy="100306"/>
            <a:chOff x="5759149" y="1378706"/>
            <a:chExt cx="472985" cy="100306"/>
          </a:xfrm>
        </p:grpSpPr>
        <p:sp>
          <p:nvSpPr>
            <p:cNvPr id="92" name="사각형: 둥근 모서리 91">
              <a:extLst>
                <a:ext uri="{FF2B5EF4-FFF2-40B4-BE49-F238E27FC236}">
                  <a16:creationId xmlns:a16="http://schemas.microsoft.com/office/drawing/2014/main" id="{DE4E672A-8552-EDA8-9F61-F5C906BCA3A4}"/>
                </a:ext>
              </a:extLst>
            </p:cNvPr>
            <p:cNvSpPr/>
            <p:nvPr/>
          </p:nvSpPr>
          <p:spPr>
            <a:xfrm>
              <a:off x="5759149" y="1378706"/>
              <a:ext cx="472985" cy="100306"/>
            </a:xfrm>
            <a:prstGeom prst="roundRect">
              <a:avLst>
                <a:gd name="adj" fmla="val 28537"/>
              </a:avLst>
            </a:prstGeom>
            <a:ln w="31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ko-KR" altLang="en-US" sz="600"/>
                <a:t>사용자 </a:t>
              </a:r>
            </a:p>
          </p:txBody>
        </p:sp>
        <p:sp>
          <p:nvSpPr>
            <p:cNvPr id="93" name="이등변 삼각형 74">
              <a:extLst>
                <a:ext uri="{FF2B5EF4-FFF2-40B4-BE49-F238E27FC236}">
                  <a16:creationId xmlns:a16="http://schemas.microsoft.com/office/drawing/2014/main" id="{BB192752-69D9-314F-1364-0BA0E19E3546}"/>
                </a:ext>
              </a:extLst>
            </p:cNvPr>
            <p:cNvSpPr/>
            <p:nvPr/>
          </p:nvSpPr>
          <p:spPr>
            <a:xfrm rot="10800000">
              <a:off x="6126956" y="1404394"/>
              <a:ext cx="72065" cy="48932"/>
            </a:xfrm>
            <a:custGeom>
              <a:avLst/>
              <a:gdLst>
                <a:gd name="connsiteX0" fmla="*/ 0 w 90631"/>
                <a:gd name="connsiteY0" fmla="*/ 78130 h 78130"/>
                <a:gd name="connsiteX1" fmla="*/ 45316 w 90631"/>
                <a:gd name="connsiteY1" fmla="*/ 0 h 78130"/>
                <a:gd name="connsiteX2" fmla="*/ 90631 w 90631"/>
                <a:gd name="connsiteY2" fmla="*/ 78130 h 78130"/>
                <a:gd name="connsiteX3" fmla="*/ 0 w 90631"/>
                <a:gd name="connsiteY3" fmla="*/ 78130 h 78130"/>
                <a:gd name="connsiteX0" fmla="*/ 0 w 91440"/>
                <a:gd name="connsiteY0" fmla="*/ 78130 h 169570"/>
                <a:gd name="connsiteX1" fmla="*/ 45316 w 91440"/>
                <a:gd name="connsiteY1" fmla="*/ 0 h 169570"/>
                <a:gd name="connsiteX2" fmla="*/ 90631 w 91440"/>
                <a:gd name="connsiteY2" fmla="*/ 78130 h 169570"/>
                <a:gd name="connsiteX3" fmla="*/ 91440 w 91440"/>
                <a:gd name="connsiteY3" fmla="*/ 169570 h 169570"/>
                <a:gd name="connsiteX0" fmla="*/ 0 w 90631"/>
                <a:gd name="connsiteY0" fmla="*/ 78130 h 78130"/>
                <a:gd name="connsiteX1" fmla="*/ 45316 w 90631"/>
                <a:gd name="connsiteY1" fmla="*/ 0 h 78130"/>
                <a:gd name="connsiteX2" fmla="*/ 90631 w 90631"/>
                <a:gd name="connsiteY2" fmla="*/ 78130 h 78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0631" h="78130">
                  <a:moveTo>
                    <a:pt x="0" y="78130"/>
                  </a:moveTo>
                  <a:lnTo>
                    <a:pt x="45316" y="0"/>
                  </a:lnTo>
                  <a:lnTo>
                    <a:pt x="90631" y="78130"/>
                  </a:lnTo>
                </a:path>
              </a:pathLst>
            </a:custGeom>
            <a:noFill/>
            <a:ln w="12700" cap="rnd">
              <a:solidFill>
                <a:schemeClr val="bg1">
                  <a:lumMod val="65000"/>
                </a:schemeClr>
              </a:solidFill>
              <a:rou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CAFCBAAF-494F-7B8B-F360-199A374443D1}"/>
              </a:ext>
            </a:extLst>
          </p:cNvPr>
          <p:cNvGrpSpPr/>
          <p:nvPr/>
        </p:nvGrpSpPr>
        <p:grpSpPr>
          <a:xfrm>
            <a:off x="7283150" y="2279762"/>
            <a:ext cx="472985" cy="100306"/>
            <a:chOff x="5759149" y="1378706"/>
            <a:chExt cx="472985" cy="100306"/>
          </a:xfrm>
        </p:grpSpPr>
        <p:sp>
          <p:nvSpPr>
            <p:cNvPr id="95" name="사각형: 둥근 모서리 94">
              <a:extLst>
                <a:ext uri="{FF2B5EF4-FFF2-40B4-BE49-F238E27FC236}">
                  <a16:creationId xmlns:a16="http://schemas.microsoft.com/office/drawing/2014/main" id="{CCD57407-755A-B297-2FF9-35DC43DF6DEF}"/>
                </a:ext>
              </a:extLst>
            </p:cNvPr>
            <p:cNvSpPr/>
            <p:nvPr/>
          </p:nvSpPr>
          <p:spPr>
            <a:xfrm>
              <a:off x="5759149" y="1378706"/>
              <a:ext cx="472985" cy="100306"/>
            </a:xfrm>
            <a:prstGeom prst="roundRect">
              <a:avLst>
                <a:gd name="adj" fmla="val 28537"/>
              </a:avLst>
            </a:prstGeom>
            <a:ln w="31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ko-KR" altLang="en-US" sz="600"/>
                <a:t>사용자 </a:t>
              </a:r>
            </a:p>
          </p:txBody>
        </p:sp>
        <p:sp>
          <p:nvSpPr>
            <p:cNvPr id="96" name="이등변 삼각형 74">
              <a:extLst>
                <a:ext uri="{FF2B5EF4-FFF2-40B4-BE49-F238E27FC236}">
                  <a16:creationId xmlns:a16="http://schemas.microsoft.com/office/drawing/2014/main" id="{C419EDAF-66C9-071E-4929-71EC9EA78108}"/>
                </a:ext>
              </a:extLst>
            </p:cNvPr>
            <p:cNvSpPr/>
            <p:nvPr/>
          </p:nvSpPr>
          <p:spPr>
            <a:xfrm rot="10800000">
              <a:off x="6126956" y="1404394"/>
              <a:ext cx="72065" cy="48932"/>
            </a:xfrm>
            <a:custGeom>
              <a:avLst/>
              <a:gdLst>
                <a:gd name="connsiteX0" fmla="*/ 0 w 90631"/>
                <a:gd name="connsiteY0" fmla="*/ 78130 h 78130"/>
                <a:gd name="connsiteX1" fmla="*/ 45316 w 90631"/>
                <a:gd name="connsiteY1" fmla="*/ 0 h 78130"/>
                <a:gd name="connsiteX2" fmla="*/ 90631 w 90631"/>
                <a:gd name="connsiteY2" fmla="*/ 78130 h 78130"/>
                <a:gd name="connsiteX3" fmla="*/ 0 w 90631"/>
                <a:gd name="connsiteY3" fmla="*/ 78130 h 78130"/>
                <a:gd name="connsiteX0" fmla="*/ 0 w 91440"/>
                <a:gd name="connsiteY0" fmla="*/ 78130 h 169570"/>
                <a:gd name="connsiteX1" fmla="*/ 45316 w 91440"/>
                <a:gd name="connsiteY1" fmla="*/ 0 h 169570"/>
                <a:gd name="connsiteX2" fmla="*/ 90631 w 91440"/>
                <a:gd name="connsiteY2" fmla="*/ 78130 h 169570"/>
                <a:gd name="connsiteX3" fmla="*/ 91440 w 91440"/>
                <a:gd name="connsiteY3" fmla="*/ 169570 h 169570"/>
                <a:gd name="connsiteX0" fmla="*/ 0 w 90631"/>
                <a:gd name="connsiteY0" fmla="*/ 78130 h 78130"/>
                <a:gd name="connsiteX1" fmla="*/ 45316 w 90631"/>
                <a:gd name="connsiteY1" fmla="*/ 0 h 78130"/>
                <a:gd name="connsiteX2" fmla="*/ 90631 w 90631"/>
                <a:gd name="connsiteY2" fmla="*/ 78130 h 78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0631" h="78130">
                  <a:moveTo>
                    <a:pt x="0" y="78130"/>
                  </a:moveTo>
                  <a:lnTo>
                    <a:pt x="45316" y="0"/>
                  </a:lnTo>
                  <a:lnTo>
                    <a:pt x="90631" y="78130"/>
                  </a:lnTo>
                </a:path>
              </a:pathLst>
            </a:custGeom>
            <a:noFill/>
            <a:ln w="12700" cap="rnd">
              <a:solidFill>
                <a:schemeClr val="bg1">
                  <a:lumMod val="65000"/>
                </a:schemeClr>
              </a:solidFill>
              <a:rou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4840FB40-FC45-D380-CB48-DF38977B844C}"/>
              </a:ext>
            </a:extLst>
          </p:cNvPr>
          <p:cNvGrpSpPr/>
          <p:nvPr/>
        </p:nvGrpSpPr>
        <p:grpSpPr>
          <a:xfrm>
            <a:off x="7283150" y="2429937"/>
            <a:ext cx="472985" cy="100306"/>
            <a:chOff x="5759149" y="1378706"/>
            <a:chExt cx="472985" cy="100306"/>
          </a:xfrm>
        </p:grpSpPr>
        <p:sp>
          <p:nvSpPr>
            <p:cNvPr id="98" name="사각형: 둥근 모서리 97">
              <a:extLst>
                <a:ext uri="{FF2B5EF4-FFF2-40B4-BE49-F238E27FC236}">
                  <a16:creationId xmlns:a16="http://schemas.microsoft.com/office/drawing/2014/main" id="{BE2876E3-1504-B1D5-57AE-FB8E7A6094ED}"/>
                </a:ext>
              </a:extLst>
            </p:cNvPr>
            <p:cNvSpPr/>
            <p:nvPr/>
          </p:nvSpPr>
          <p:spPr>
            <a:xfrm>
              <a:off x="5759149" y="1378706"/>
              <a:ext cx="472985" cy="100306"/>
            </a:xfrm>
            <a:prstGeom prst="roundRect">
              <a:avLst>
                <a:gd name="adj" fmla="val 28537"/>
              </a:avLst>
            </a:prstGeom>
            <a:ln w="31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ko-KR" altLang="en-US" sz="600"/>
                <a:t>사용자 </a:t>
              </a:r>
            </a:p>
          </p:txBody>
        </p:sp>
        <p:sp>
          <p:nvSpPr>
            <p:cNvPr id="99" name="이등변 삼각형 74">
              <a:extLst>
                <a:ext uri="{FF2B5EF4-FFF2-40B4-BE49-F238E27FC236}">
                  <a16:creationId xmlns:a16="http://schemas.microsoft.com/office/drawing/2014/main" id="{1D198965-F8D8-382F-F47D-351273227B60}"/>
                </a:ext>
              </a:extLst>
            </p:cNvPr>
            <p:cNvSpPr/>
            <p:nvPr/>
          </p:nvSpPr>
          <p:spPr>
            <a:xfrm rot="10800000">
              <a:off x="6126956" y="1404394"/>
              <a:ext cx="72065" cy="48932"/>
            </a:xfrm>
            <a:custGeom>
              <a:avLst/>
              <a:gdLst>
                <a:gd name="connsiteX0" fmla="*/ 0 w 90631"/>
                <a:gd name="connsiteY0" fmla="*/ 78130 h 78130"/>
                <a:gd name="connsiteX1" fmla="*/ 45316 w 90631"/>
                <a:gd name="connsiteY1" fmla="*/ 0 h 78130"/>
                <a:gd name="connsiteX2" fmla="*/ 90631 w 90631"/>
                <a:gd name="connsiteY2" fmla="*/ 78130 h 78130"/>
                <a:gd name="connsiteX3" fmla="*/ 0 w 90631"/>
                <a:gd name="connsiteY3" fmla="*/ 78130 h 78130"/>
                <a:gd name="connsiteX0" fmla="*/ 0 w 91440"/>
                <a:gd name="connsiteY0" fmla="*/ 78130 h 169570"/>
                <a:gd name="connsiteX1" fmla="*/ 45316 w 91440"/>
                <a:gd name="connsiteY1" fmla="*/ 0 h 169570"/>
                <a:gd name="connsiteX2" fmla="*/ 90631 w 91440"/>
                <a:gd name="connsiteY2" fmla="*/ 78130 h 169570"/>
                <a:gd name="connsiteX3" fmla="*/ 91440 w 91440"/>
                <a:gd name="connsiteY3" fmla="*/ 169570 h 169570"/>
                <a:gd name="connsiteX0" fmla="*/ 0 w 90631"/>
                <a:gd name="connsiteY0" fmla="*/ 78130 h 78130"/>
                <a:gd name="connsiteX1" fmla="*/ 45316 w 90631"/>
                <a:gd name="connsiteY1" fmla="*/ 0 h 78130"/>
                <a:gd name="connsiteX2" fmla="*/ 90631 w 90631"/>
                <a:gd name="connsiteY2" fmla="*/ 78130 h 78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0631" h="78130">
                  <a:moveTo>
                    <a:pt x="0" y="78130"/>
                  </a:moveTo>
                  <a:lnTo>
                    <a:pt x="45316" y="0"/>
                  </a:lnTo>
                  <a:lnTo>
                    <a:pt x="90631" y="78130"/>
                  </a:lnTo>
                </a:path>
              </a:pathLst>
            </a:custGeom>
            <a:noFill/>
            <a:ln w="12700" cap="rnd">
              <a:solidFill>
                <a:schemeClr val="bg1">
                  <a:lumMod val="65000"/>
                </a:schemeClr>
              </a:solidFill>
              <a:rou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0" name="그룹 99">
            <a:extLst>
              <a:ext uri="{FF2B5EF4-FFF2-40B4-BE49-F238E27FC236}">
                <a16:creationId xmlns:a16="http://schemas.microsoft.com/office/drawing/2014/main" id="{7AF0C8C4-CC80-CF12-A665-DA3B537C49EF}"/>
              </a:ext>
            </a:extLst>
          </p:cNvPr>
          <p:cNvGrpSpPr/>
          <p:nvPr/>
        </p:nvGrpSpPr>
        <p:grpSpPr>
          <a:xfrm>
            <a:off x="7283150" y="2580113"/>
            <a:ext cx="472985" cy="100306"/>
            <a:chOff x="5759149" y="1378706"/>
            <a:chExt cx="472985" cy="100306"/>
          </a:xfrm>
        </p:grpSpPr>
        <p:sp>
          <p:nvSpPr>
            <p:cNvPr id="101" name="사각형: 둥근 모서리 100">
              <a:extLst>
                <a:ext uri="{FF2B5EF4-FFF2-40B4-BE49-F238E27FC236}">
                  <a16:creationId xmlns:a16="http://schemas.microsoft.com/office/drawing/2014/main" id="{C4800572-D9B9-5A3D-BAA8-6F7632346D1E}"/>
                </a:ext>
              </a:extLst>
            </p:cNvPr>
            <p:cNvSpPr/>
            <p:nvPr/>
          </p:nvSpPr>
          <p:spPr>
            <a:xfrm>
              <a:off x="5759149" y="1378706"/>
              <a:ext cx="472985" cy="100306"/>
            </a:xfrm>
            <a:prstGeom prst="roundRect">
              <a:avLst>
                <a:gd name="adj" fmla="val 28537"/>
              </a:avLst>
            </a:prstGeom>
            <a:ln w="31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ko-KR" altLang="en-US" sz="600"/>
                <a:t>사용자 </a:t>
              </a:r>
            </a:p>
          </p:txBody>
        </p:sp>
        <p:sp>
          <p:nvSpPr>
            <p:cNvPr id="102" name="이등변 삼각형 74">
              <a:extLst>
                <a:ext uri="{FF2B5EF4-FFF2-40B4-BE49-F238E27FC236}">
                  <a16:creationId xmlns:a16="http://schemas.microsoft.com/office/drawing/2014/main" id="{445EA44F-8148-55D2-96C5-09AD596C842E}"/>
                </a:ext>
              </a:extLst>
            </p:cNvPr>
            <p:cNvSpPr/>
            <p:nvPr/>
          </p:nvSpPr>
          <p:spPr>
            <a:xfrm rot="10800000">
              <a:off x="6126956" y="1404394"/>
              <a:ext cx="72065" cy="48932"/>
            </a:xfrm>
            <a:custGeom>
              <a:avLst/>
              <a:gdLst>
                <a:gd name="connsiteX0" fmla="*/ 0 w 90631"/>
                <a:gd name="connsiteY0" fmla="*/ 78130 h 78130"/>
                <a:gd name="connsiteX1" fmla="*/ 45316 w 90631"/>
                <a:gd name="connsiteY1" fmla="*/ 0 h 78130"/>
                <a:gd name="connsiteX2" fmla="*/ 90631 w 90631"/>
                <a:gd name="connsiteY2" fmla="*/ 78130 h 78130"/>
                <a:gd name="connsiteX3" fmla="*/ 0 w 90631"/>
                <a:gd name="connsiteY3" fmla="*/ 78130 h 78130"/>
                <a:gd name="connsiteX0" fmla="*/ 0 w 91440"/>
                <a:gd name="connsiteY0" fmla="*/ 78130 h 169570"/>
                <a:gd name="connsiteX1" fmla="*/ 45316 w 91440"/>
                <a:gd name="connsiteY1" fmla="*/ 0 h 169570"/>
                <a:gd name="connsiteX2" fmla="*/ 90631 w 91440"/>
                <a:gd name="connsiteY2" fmla="*/ 78130 h 169570"/>
                <a:gd name="connsiteX3" fmla="*/ 91440 w 91440"/>
                <a:gd name="connsiteY3" fmla="*/ 169570 h 169570"/>
                <a:gd name="connsiteX0" fmla="*/ 0 w 90631"/>
                <a:gd name="connsiteY0" fmla="*/ 78130 h 78130"/>
                <a:gd name="connsiteX1" fmla="*/ 45316 w 90631"/>
                <a:gd name="connsiteY1" fmla="*/ 0 h 78130"/>
                <a:gd name="connsiteX2" fmla="*/ 90631 w 90631"/>
                <a:gd name="connsiteY2" fmla="*/ 78130 h 78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0631" h="78130">
                  <a:moveTo>
                    <a:pt x="0" y="78130"/>
                  </a:moveTo>
                  <a:lnTo>
                    <a:pt x="45316" y="0"/>
                  </a:lnTo>
                  <a:lnTo>
                    <a:pt x="90631" y="78130"/>
                  </a:lnTo>
                </a:path>
              </a:pathLst>
            </a:custGeom>
            <a:noFill/>
            <a:ln w="12700" cap="rnd">
              <a:solidFill>
                <a:schemeClr val="bg1">
                  <a:lumMod val="65000"/>
                </a:schemeClr>
              </a:solidFill>
              <a:rou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3" name="그룹 102">
            <a:extLst>
              <a:ext uri="{FF2B5EF4-FFF2-40B4-BE49-F238E27FC236}">
                <a16:creationId xmlns:a16="http://schemas.microsoft.com/office/drawing/2014/main" id="{7325F3D7-1973-B89F-761A-A29160B02FBF}"/>
              </a:ext>
            </a:extLst>
          </p:cNvPr>
          <p:cNvGrpSpPr/>
          <p:nvPr/>
        </p:nvGrpSpPr>
        <p:grpSpPr>
          <a:xfrm>
            <a:off x="7283150" y="2730288"/>
            <a:ext cx="472985" cy="100306"/>
            <a:chOff x="5759149" y="1378706"/>
            <a:chExt cx="472985" cy="100306"/>
          </a:xfrm>
        </p:grpSpPr>
        <p:sp>
          <p:nvSpPr>
            <p:cNvPr id="104" name="사각형: 둥근 모서리 103">
              <a:extLst>
                <a:ext uri="{FF2B5EF4-FFF2-40B4-BE49-F238E27FC236}">
                  <a16:creationId xmlns:a16="http://schemas.microsoft.com/office/drawing/2014/main" id="{FC33A2BE-AAE3-10D6-65C2-77E77FAFFF5B}"/>
                </a:ext>
              </a:extLst>
            </p:cNvPr>
            <p:cNvSpPr/>
            <p:nvPr/>
          </p:nvSpPr>
          <p:spPr>
            <a:xfrm>
              <a:off x="5759149" y="1378706"/>
              <a:ext cx="472985" cy="100306"/>
            </a:xfrm>
            <a:prstGeom prst="roundRect">
              <a:avLst>
                <a:gd name="adj" fmla="val 28537"/>
              </a:avLst>
            </a:prstGeom>
            <a:ln w="31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ko-KR" altLang="en-US" sz="600"/>
                <a:t>사용자 </a:t>
              </a:r>
            </a:p>
          </p:txBody>
        </p:sp>
        <p:sp>
          <p:nvSpPr>
            <p:cNvPr id="105" name="이등변 삼각형 74">
              <a:extLst>
                <a:ext uri="{FF2B5EF4-FFF2-40B4-BE49-F238E27FC236}">
                  <a16:creationId xmlns:a16="http://schemas.microsoft.com/office/drawing/2014/main" id="{D7D33F04-0A0F-4880-2291-238B8ACBE0A6}"/>
                </a:ext>
              </a:extLst>
            </p:cNvPr>
            <p:cNvSpPr/>
            <p:nvPr/>
          </p:nvSpPr>
          <p:spPr>
            <a:xfrm rot="10800000">
              <a:off x="6126956" y="1404394"/>
              <a:ext cx="72065" cy="48932"/>
            </a:xfrm>
            <a:custGeom>
              <a:avLst/>
              <a:gdLst>
                <a:gd name="connsiteX0" fmla="*/ 0 w 90631"/>
                <a:gd name="connsiteY0" fmla="*/ 78130 h 78130"/>
                <a:gd name="connsiteX1" fmla="*/ 45316 w 90631"/>
                <a:gd name="connsiteY1" fmla="*/ 0 h 78130"/>
                <a:gd name="connsiteX2" fmla="*/ 90631 w 90631"/>
                <a:gd name="connsiteY2" fmla="*/ 78130 h 78130"/>
                <a:gd name="connsiteX3" fmla="*/ 0 w 90631"/>
                <a:gd name="connsiteY3" fmla="*/ 78130 h 78130"/>
                <a:gd name="connsiteX0" fmla="*/ 0 w 91440"/>
                <a:gd name="connsiteY0" fmla="*/ 78130 h 169570"/>
                <a:gd name="connsiteX1" fmla="*/ 45316 w 91440"/>
                <a:gd name="connsiteY1" fmla="*/ 0 h 169570"/>
                <a:gd name="connsiteX2" fmla="*/ 90631 w 91440"/>
                <a:gd name="connsiteY2" fmla="*/ 78130 h 169570"/>
                <a:gd name="connsiteX3" fmla="*/ 91440 w 91440"/>
                <a:gd name="connsiteY3" fmla="*/ 169570 h 169570"/>
                <a:gd name="connsiteX0" fmla="*/ 0 w 90631"/>
                <a:gd name="connsiteY0" fmla="*/ 78130 h 78130"/>
                <a:gd name="connsiteX1" fmla="*/ 45316 w 90631"/>
                <a:gd name="connsiteY1" fmla="*/ 0 h 78130"/>
                <a:gd name="connsiteX2" fmla="*/ 90631 w 90631"/>
                <a:gd name="connsiteY2" fmla="*/ 78130 h 78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0631" h="78130">
                  <a:moveTo>
                    <a:pt x="0" y="78130"/>
                  </a:moveTo>
                  <a:lnTo>
                    <a:pt x="45316" y="0"/>
                  </a:lnTo>
                  <a:lnTo>
                    <a:pt x="90631" y="78130"/>
                  </a:lnTo>
                </a:path>
              </a:pathLst>
            </a:custGeom>
            <a:noFill/>
            <a:ln w="12700" cap="rnd">
              <a:solidFill>
                <a:schemeClr val="bg1">
                  <a:lumMod val="65000"/>
                </a:schemeClr>
              </a:solidFill>
              <a:rou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6" name="그룹 105">
            <a:extLst>
              <a:ext uri="{FF2B5EF4-FFF2-40B4-BE49-F238E27FC236}">
                <a16:creationId xmlns:a16="http://schemas.microsoft.com/office/drawing/2014/main" id="{E1E4A448-5F86-0963-89E0-34EE3201E920}"/>
              </a:ext>
            </a:extLst>
          </p:cNvPr>
          <p:cNvGrpSpPr/>
          <p:nvPr/>
        </p:nvGrpSpPr>
        <p:grpSpPr>
          <a:xfrm>
            <a:off x="7283150" y="2880461"/>
            <a:ext cx="472985" cy="100306"/>
            <a:chOff x="5759149" y="1378706"/>
            <a:chExt cx="472985" cy="100306"/>
          </a:xfrm>
        </p:grpSpPr>
        <p:sp>
          <p:nvSpPr>
            <p:cNvPr id="107" name="사각형: 둥근 모서리 106">
              <a:extLst>
                <a:ext uri="{FF2B5EF4-FFF2-40B4-BE49-F238E27FC236}">
                  <a16:creationId xmlns:a16="http://schemas.microsoft.com/office/drawing/2014/main" id="{267A4340-4C34-33BB-7071-459BFDA1A163}"/>
                </a:ext>
              </a:extLst>
            </p:cNvPr>
            <p:cNvSpPr/>
            <p:nvPr/>
          </p:nvSpPr>
          <p:spPr>
            <a:xfrm>
              <a:off x="5759149" y="1378706"/>
              <a:ext cx="472985" cy="100306"/>
            </a:xfrm>
            <a:prstGeom prst="roundRect">
              <a:avLst>
                <a:gd name="adj" fmla="val 28537"/>
              </a:avLst>
            </a:prstGeom>
            <a:ln w="31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ko-KR" altLang="en-US" sz="600"/>
                <a:t>사용자 </a:t>
              </a:r>
            </a:p>
          </p:txBody>
        </p:sp>
        <p:sp>
          <p:nvSpPr>
            <p:cNvPr id="108" name="이등변 삼각형 74">
              <a:extLst>
                <a:ext uri="{FF2B5EF4-FFF2-40B4-BE49-F238E27FC236}">
                  <a16:creationId xmlns:a16="http://schemas.microsoft.com/office/drawing/2014/main" id="{AB82F92A-10DF-A687-91F6-DA83B655DF46}"/>
                </a:ext>
              </a:extLst>
            </p:cNvPr>
            <p:cNvSpPr/>
            <p:nvPr/>
          </p:nvSpPr>
          <p:spPr>
            <a:xfrm rot="10800000">
              <a:off x="6126956" y="1404394"/>
              <a:ext cx="72065" cy="48932"/>
            </a:xfrm>
            <a:custGeom>
              <a:avLst/>
              <a:gdLst>
                <a:gd name="connsiteX0" fmla="*/ 0 w 90631"/>
                <a:gd name="connsiteY0" fmla="*/ 78130 h 78130"/>
                <a:gd name="connsiteX1" fmla="*/ 45316 w 90631"/>
                <a:gd name="connsiteY1" fmla="*/ 0 h 78130"/>
                <a:gd name="connsiteX2" fmla="*/ 90631 w 90631"/>
                <a:gd name="connsiteY2" fmla="*/ 78130 h 78130"/>
                <a:gd name="connsiteX3" fmla="*/ 0 w 90631"/>
                <a:gd name="connsiteY3" fmla="*/ 78130 h 78130"/>
                <a:gd name="connsiteX0" fmla="*/ 0 w 91440"/>
                <a:gd name="connsiteY0" fmla="*/ 78130 h 169570"/>
                <a:gd name="connsiteX1" fmla="*/ 45316 w 91440"/>
                <a:gd name="connsiteY1" fmla="*/ 0 h 169570"/>
                <a:gd name="connsiteX2" fmla="*/ 90631 w 91440"/>
                <a:gd name="connsiteY2" fmla="*/ 78130 h 169570"/>
                <a:gd name="connsiteX3" fmla="*/ 91440 w 91440"/>
                <a:gd name="connsiteY3" fmla="*/ 169570 h 169570"/>
                <a:gd name="connsiteX0" fmla="*/ 0 w 90631"/>
                <a:gd name="connsiteY0" fmla="*/ 78130 h 78130"/>
                <a:gd name="connsiteX1" fmla="*/ 45316 w 90631"/>
                <a:gd name="connsiteY1" fmla="*/ 0 h 78130"/>
                <a:gd name="connsiteX2" fmla="*/ 90631 w 90631"/>
                <a:gd name="connsiteY2" fmla="*/ 78130 h 78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0631" h="78130">
                  <a:moveTo>
                    <a:pt x="0" y="78130"/>
                  </a:moveTo>
                  <a:lnTo>
                    <a:pt x="45316" y="0"/>
                  </a:lnTo>
                  <a:lnTo>
                    <a:pt x="90631" y="78130"/>
                  </a:lnTo>
                </a:path>
              </a:pathLst>
            </a:custGeom>
            <a:noFill/>
            <a:ln w="12700" cap="rnd">
              <a:solidFill>
                <a:schemeClr val="bg1">
                  <a:lumMod val="65000"/>
                </a:schemeClr>
              </a:solidFill>
              <a:rou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66E44F3B-B9E6-530C-DF0B-FD872B823C7D}"/>
              </a:ext>
            </a:extLst>
          </p:cNvPr>
          <p:cNvGrpSpPr/>
          <p:nvPr/>
        </p:nvGrpSpPr>
        <p:grpSpPr>
          <a:xfrm>
            <a:off x="7283150" y="3022414"/>
            <a:ext cx="472985" cy="100306"/>
            <a:chOff x="5759149" y="1378706"/>
            <a:chExt cx="472985" cy="100306"/>
          </a:xfrm>
        </p:grpSpPr>
        <p:sp>
          <p:nvSpPr>
            <p:cNvPr id="110" name="사각형: 둥근 모서리 109">
              <a:extLst>
                <a:ext uri="{FF2B5EF4-FFF2-40B4-BE49-F238E27FC236}">
                  <a16:creationId xmlns:a16="http://schemas.microsoft.com/office/drawing/2014/main" id="{27286BEE-A962-CC8F-4EDA-263E20471DFD}"/>
                </a:ext>
              </a:extLst>
            </p:cNvPr>
            <p:cNvSpPr/>
            <p:nvPr/>
          </p:nvSpPr>
          <p:spPr>
            <a:xfrm>
              <a:off x="5759149" y="1378706"/>
              <a:ext cx="472985" cy="100306"/>
            </a:xfrm>
            <a:prstGeom prst="roundRect">
              <a:avLst>
                <a:gd name="adj" fmla="val 28537"/>
              </a:avLst>
            </a:prstGeom>
            <a:ln w="31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ko-KR" altLang="en-US" sz="600"/>
                <a:t>사용자 </a:t>
              </a:r>
            </a:p>
          </p:txBody>
        </p:sp>
        <p:sp>
          <p:nvSpPr>
            <p:cNvPr id="111" name="이등변 삼각형 74">
              <a:extLst>
                <a:ext uri="{FF2B5EF4-FFF2-40B4-BE49-F238E27FC236}">
                  <a16:creationId xmlns:a16="http://schemas.microsoft.com/office/drawing/2014/main" id="{9C930ED4-3C48-63E1-1F29-CF2BE559F321}"/>
                </a:ext>
              </a:extLst>
            </p:cNvPr>
            <p:cNvSpPr/>
            <p:nvPr/>
          </p:nvSpPr>
          <p:spPr>
            <a:xfrm rot="10800000">
              <a:off x="6126956" y="1404394"/>
              <a:ext cx="72065" cy="48932"/>
            </a:xfrm>
            <a:custGeom>
              <a:avLst/>
              <a:gdLst>
                <a:gd name="connsiteX0" fmla="*/ 0 w 90631"/>
                <a:gd name="connsiteY0" fmla="*/ 78130 h 78130"/>
                <a:gd name="connsiteX1" fmla="*/ 45316 w 90631"/>
                <a:gd name="connsiteY1" fmla="*/ 0 h 78130"/>
                <a:gd name="connsiteX2" fmla="*/ 90631 w 90631"/>
                <a:gd name="connsiteY2" fmla="*/ 78130 h 78130"/>
                <a:gd name="connsiteX3" fmla="*/ 0 w 90631"/>
                <a:gd name="connsiteY3" fmla="*/ 78130 h 78130"/>
                <a:gd name="connsiteX0" fmla="*/ 0 w 91440"/>
                <a:gd name="connsiteY0" fmla="*/ 78130 h 169570"/>
                <a:gd name="connsiteX1" fmla="*/ 45316 w 91440"/>
                <a:gd name="connsiteY1" fmla="*/ 0 h 169570"/>
                <a:gd name="connsiteX2" fmla="*/ 90631 w 91440"/>
                <a:gd name="connsiteY2" fmla="*/ 78130 h 169570"/>
                <a:gd name="connsiteX3" fmla="*/ 91440 w 91440"/>
                <a:gd name="connsiteY3" fmla="*/ 169570 h 169570"/>
                <a:gd name="connsiteX0" fmla="*/ 0 w 90631"/>
                <a:gd name="connsiteY0" fmla="*/ 78130 h 78130"/>
                <a:gd name="connsiteX1" fmla="*/ 45316 w 90631"/>
                <a:gd name="connsiteY1" fmla="*/ 0 h 78130"/>
                <a:gd name="connsiteX2" fmla="*/ 90631 w 90631"/>
                <a:gd name="connsiteY2" fmla="*/ 78130 h 78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0631" h="78130">
                  <a:moveTo>
                    <a:pt x="0" y="78130"/>
                  </a:moveTo>
                  <a:lnTo>
                    <a:pt x="45316" y="0"/>
                  </a:lnTo>
                  <a:lnTo>
                    <a:pt x="90631" y="78130"/>
                  </a:lnTo>
                </a:path>
              </a:pathLst>
            </a:custGeom>
            <a:noFill/>
            <a:ln w="12700" cap="rnd">
              <a:solidFill>
                <a:schemeClr val="bg1">
                  <a:lumMod val="65000"/>
                </a:schemeClr>
              </a:solidFill>
              <a:rou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타원 6">
            <a:extLst>
              <a:ext uri="{FF2B5EF4-FFF2-40B4-BE49-F238E27FC236}">
                <a16:creationId xmlns:a16="http://schemas.microsoft.com/office/drawing/2014/main" id="{19674BE4-FCD4-FE3E-28B1-87C66D9BFBE5}"/>
              </a:ext>
            </a:extLst>
          </p:cNvPr>
          <p:cNvSpPr/>
          <p:nvPr/>
        </p:nvSpPr>
        <p:spPr>
          <a:xfrm>
            <a:off x="2675459" y="3948688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/>
              <a:t>1</a:t>
            </a:r>
            <a:endParaRPr lang="ko-KR" altLang="en-US" sz="80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6F0227FB-9F9A-CBC5-2A5A-272B7B039564}"/>
              </a:ext>
            </a:extLst>
          </p:cNvPr>
          <p:cNvSpPr/>
          <p:nvPr/>
        </p:nvSpPr>
        <p:spPr>
          <a:xfrm>
            <a:off x="6491259" y="3957184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 dirty="0"/>
              <a:t>2</a:t>
            </a:r>
            <a:endParaRPr lang="ko-KR" altLang="en-US" sz="800" dirty="0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52E1C9F6-D661-D552-F095-109B17086EB8}"/>
              </a:ext>
            </a:extLst>
          </p:cNvPr>
          <p:cNvSpPr/>
          <p:nvPr/>
        </p:nvSpPr>
        <p:spPr>
          <a:xfrm>
            <a:off x="6887662" y="4187368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/>
              <a:t>3</a:t>
            </a:r>
            <a:endParaRPr lang="ko-KR" altLang="en-US" sz="800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33B1A3C7-211B-955D-DBEF-96F24EFC5C71}"/>
              </a:ext>
            </a:extLst>
          </p:cNvPr>
          <p:cNvSpPr/>
          <p:nvPr/>
        </p:nvSpPr>
        <p:spPr>
          <a:xfrm>
            <a:off x="3855660" y="6104568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/>
              <a:t>4</a:t>
            </a:r>
            <a:endParaRPr lang="ko-KR" altLang="en-US" sz="800"/>
          </a:p>
        </p:txBody>
      </p:sp>
    </p:spTree>
    <p:extLst>
      <p:ext uri="{BB962C8B-B14F-4D97-AF65-F5344CB8AC3E}">
        <p14:creationId xmlns:p14="http://schemas.microsoft.com/office/powerpoint/2010/main" val="14414239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5AA2EBA-189F-9631-15EB-D8416C909DAF}"/>
              </a:ext>
            </a:extLst>
          </p:cNvPr>
          <p:cNvSpPr>
            <a:spLocks/>
          </p:cNvSpPr>
          <p:nvPr/>
        </p:nvSpPr>
        <p:spPr>
          <a:xfrm>
            <a:off x="1764959" y="608436"/>
            <a:ext cx="6320481" cy="191801"/>
          </a:xfrm>
          <a:prstGeom prst="rect">
            <a:avLst/>
          </a:prstGeom>
          <a:solidFill>
            <a:srgbClr val="FFFFFF">
              <a:alpha val="30196"/>
            </a:srgbClr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61D5F8F-97C3-0BDB-1ABC-47DDD5D0D736}"/>
              </a:ext>
            </a:extLst>
          </p:cNvPr>
          <p:cNvSpPr>
            <a:spLocks/>
          </p:cNvSpPr>
          <p:nvPr/>
        </p:nvSpPr>
        <p:spPr>
          <a:xfrm>
            <a:off x="1767811" y="800236"/>
            <a:ext cx="6320481" cy="2869682"/>
          </a:xfrm>
          <a:prstGeom prst="rect">
            <a:avLst/>
          </a:prstGeom>
          <a:solidFill>
            <a:srgbClr val="FFFFFF">
              <a:alpha val="30196"/>
            </a:srgbClr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FC8C0265-F38B-AF15-7ED4-0224C0A0D5CE}"/>
              </a:ext>
            </a:extLst>
          </p:cNvPr>
          <p:cNvSpPr>
            <a:spLocks/>
          </p:cNvSpPr>
          <p:nvPr/>
        </p:nvSpPr>
        <p:spPr>
          <a:xfrm>
            <a:off x="1845278" y="845915"/>
            <a:ext cx="1204781" cy="2761736"/>
          </a:xfrm>
          <a:prstGeom prst="roundRect">
            <a:avLst>
              <a:gd name="adj" fmla="val 1094"/>
            </a:avLst>
          </a:prstGeom>
          <a:solidFill>
            <a:srgbClr val="FFFFFF">
              <a:alpha val="30196"/>
            </a:srgbClr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9F7E6C55-C9D8-2633-CD06-7B3490CB8FFD}"/>
              </a:ext>
            </a:extLst>
          </p:cNvPr>
          <p:cNvSpPr>
            <a:spLocks/>
          </p:cNvSpPr>
          <p:nvPr/>
        </p:nvSpPr>
        <p:spPr>
          <a:xfrm>
            <a:off x="1881188" y="862907"/>
            <a:ext cx="1143000" cy="111918"/>
          </a:xfrm>
          <a:prstGeom prst="roundRect">
            <a:avLst>
              <a:gd name="adj" fmla="val 13859"/>
            </a:avLst>
          </a:prstGeom>
          <a:solidFill>
            <a:srgbClr val="FFFFFF">
              <a:alpha val="30196"/>
            </a:srgbClr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41FDC0A8-5E8E-126B-C5F1-264086DCF1B7}"/>
              </a:ext>
            </a:extLst>
          </p:cNvPr>
          <p:cNvSpPr>
            <a:spLocks/>
          </p:cNvSpPr>
          <p:nvPr/>
        </p:nvSpPr>
        <p:spPr>
          <a:xfrm>
            <a:off x="1881188" y="991816"/>
            <a:ext cx="1143000" cy="2552378"/>
          </a:xfrm>
          <a:prstGeom prst="roundRect">
            <a:avLst>
              <a:gd name="adj" fmla="val 1943"/>
            </a:avLst>
          </a:prstGeom>
          <a:solidFill>
            <a:srgbClr val="FFFFFF">
              <a:alpha val="30196"/>
            </a:srgbClr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C4CB995B-CCC7-3258-225F-8ABAF438439E}"/>
              </a:ext>
            </a:extLst>
          </p:cNvPr>
          <p:cNvSpPr>
            <a:spLocks/>
          </p:cNvSpPr>
          <p:nvPr/>
        </p:nvSpPr>
        <p:spPr>
          <a:xfrm>
            <a:off x="3082373" y="845916"/>
            <a:ext cx="2412150" cy="888528"/>
          </a:xfrm>
          <a:prstGeom prst="roundRect">
            <a:avLst>
              <a:gd name="adj" fmla="val 4064"/>
            </a:avLst>
          </a:prstGeom>
          <a:solidFill>
            <a:srgbClr val="FFFFFF">
              <a:alpha val="30196"/>
            </a:srgbClr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40AB31B4-7002-C1A2-5B82-62E28A47ED58}"/>
              </a:ext>
            </a:extLst>
          </p:cNvPr>
          <p:cNvSpPr>
            <a:spLocks/>
          </p:cNvSpPr>
          <p:nvPr/>
        </p:nvSpPr>
        <p:spPr>
          <a:xfrm>
            <a:off x="3082373" y="1780125"/>
            <a:ext cx="2412150" cy="389355"/>
          </a:xfrm>
          <a:prstGeom prst="roundRect">
            <a:avLst>
              <a:gd name="adj" fmla="val 4064"/>
            </a:avLst>
          </a:prstGeom>
          <a:solidFill>
            <a:srgbClr val="FFFFFF">
              <a:alpha val="30196"/>
            </a:srgbClr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87A1437F-FF1A-0761-3126-9C3ACDF5F9B0}"/>
              </a:ext>
            </a:extLst>
          </p:cNvPr>
          <p:cNvSpPr>
            <a:spLocks/>
          </p:cNvSpPr>
          <p:nvPr/>
        </p:nvSpPr>
        <p:spPr>
          <a:xfrm>
            <a:off x="3082374" y="2215159"/>
            <a:ext cx="1167840" cy="1380994"/>
          </a:xfrm>
          <a:prstGeom prst="roundRect">
            <a:avLst>
              <a:gd name="adj" fmla="val 1305"/>
            </a:avLst>
          </a:prstGeom>
          <a:solidFill>
            <a:srgbClr val="FFFFFF">
              <a:alpha val="30196"/>
            </a:srgbClr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 descr="지도, 텍스트이(가) 표시된 사진&#10;&#10;자동 생성된 설명">
            <a:extLst>
              <a:ext uri="{FF2B5EF4-FFF2-40B4-BE49-F238E27FC236}">
                <a16:creationId xmlns:a16="http://schemas.microsoft.com/office/drawing/2014/main" id="{17529A73-4722-6E2E-0726-0ADFD912DE7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69987" y="1020809"/>
            <a:ext cx="592735" cy="600793"/>
          </a:xfrm>
          <a:prstGeom prst="roundRect">
            <a:avLst>
              <a:gd name="adj" fmla="val 1964"/>
            </a:avLst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13EFB054-6514-AF18-B4C5-8AFE65A11B6E}"/>
              </a:ext>
            </a:extLst>
          </p:cNvPr>
          <p:cNvGrpSpPr>
            <a:grpSpLocks/>
          </p:cNvGrpSpPr>
          <p:nvPr/>
        </p:nvGrpSpPr>
        <p:grpSpPr>
          <a:xfrm>
            <a:off x="3312633" y="1065776"/>
            <a:ext cx="166816" cy="166816"/>
            <a:chOff x="889686" y="2323070"/>
            <a:chExt cx="166816" cy="166816"/>
          </a:xfrm>
        </p:grpSpPr>
        <p:sp>
          <p:nvSpPr>
            <p:cNvPr id="20" name="눈물 방울 19">
              <a:extLst>
                <a:ext uri="{FF2B5EF4-FFF2-40B4-BE49-F238E27FC236}">
                  <a16:creationId xmlns:a16="http://schemas.microsoft.com/office/drawing/2014/main" id="{6FF51E48-C54C-3D60-1193-4C61DAEEF18E}"/>
                </a:ext>
              </a:extLst>
            </p:cNvPr>
            <p:cNvSpPr>
              <a:spLocks/>
            </p:cNvSpPr>
            <p:nvPr/>
          </p:nvSpPr>
          <p:spPr>
            <a:xfrm rot="8100000">
              <a:off x="889686" y="2323070"/>
              <a:ext cx="166816" cy="166816"/>
            </a:xfrm>
            <a:prstGeom prst="teardrop">
              <a:avLst/>
            </a:prstGeom>
            <a:solidFill>
              <a:srgbClr val="0171BB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id="{57F1EF23-3F84-9ADE-6E40-1B64C3B242F6}"/>
                </a:ext>
              </a:extLst>
            </p:cNvPr>
            <p:cNvSpPr>
              <a:spLocks/>
            </p:cNvSpPr>
            <p:nvPr/>
          </p:nvSpPr>
          <p:spPr>
            <a:xfrm>
              <a:off x="911886" y="2359363"/>
              <a:ext cx="122415" cy="94229"/>
            </a:xfrm>
            <a:custGeom>
              <a:avLst/>
              <a:gdLst>
                <a:gd name="connsiteX0" fmla="*/ 1040858 w 1230317"/>
                <a:gd name="connsiteY0" fmla="*/ 78809 h 947042"/>
                <a:gd name="connsiteX1" fmla="*/ 1040858 w 1230317"/>
                <a:gd name="connsiteY1" fmla="*/ 190032 h 947042"/>
                <a:gd name="connsiteX2" fmla="*/ 1108269 w 1230317"/>
                <a:gd name="connsiteY2" fmla="*/ 190032 h 947042"/>
                <a:gd name="connsiteX3" fmla="*/ 1108269 w 1230317"/>
                <a:gd name="connsiteY3" fmla="*/ 78809 h 947042"/>
                <a:gd name="connsiteX4" fmla="*/ 887723 w 1230317"/>
                <a:gd name="connsiteY4" fmla="*/ 78809 h 947042"/>
                <a:gd name="connsiteX5" fmla="*/ 887723 w 1230317"/>
                <a:gd name="connsiteY5" fmla="*/ 190032 h 947042"/>
                <a:gd name="connsiteX6" fmla="*/ 955133 w 1230317"/>
                <a:gd name="connsiteY6" fmla="*/ 190032 h 947042"/>
                <a:gd name="connsiteX7" fmla="*/ 955133 w 1230317"/>
                <a:gd name="connsiteY7" fmla="*/ 78809 h 947042"/>
                <a:gd name="connsiteX8" fmla="*/ 734588 w 1230317"/>
                <a:gd name="connsiteY8" fmla="*/ 78809 h 947042"/>
                <a:gd name="connsiteX9" fmla="*/ 734588 w 1230317"/>
                <a:gd name="connsiteY9" fmla="*/ 190032 h 947042"/>
                <a:gd name="connsiteX10" fmla="*/ 801998 w 1230317"/>
                <a:gd name="connsiteY10" fmla="*/ 190032 h 947042"/>
                <a:gd name="connsiteX11" fmla="*/ 801998 w 1230317"/>
                <a:gd name="connsiteY11" fmla="*/ 78809 h 947042"/>
                <a:gd name="connsiteX12" fmla="*/ 581453 w 1230317"/>
                <a:gd name="connsiteY12" fmla="*/ 78809 h 947042"/>
                <a:gd name="connsiteX13" fmla="*/ 581453 w 1230317"/>
                <a:gd name="connsiteY13" fmla="*/ 190032 h 947042"/>
                <a:gd name="connsiteX14" fmla="*/ 648863 w 1230317"/>
                <a:gd name="connsiteY14" fmla="*/ 190032 h 947042"/>
                <a:gd name="connsiteX15" fmla="*/ 648863 w 1230317"/>
                <a:gd name="connsiteY15" fmla="*/ 78809 h 947042"/>
                <a:gd name="connsiteX16" fmla="*/ 428318 w 1230317"/>
                <a:gd name="connsiteY16" fmla="*/ 78809 h 947042"/>
                <a:gd name="connsiteX17" fmla="*/ 428318 w 1230317"/>
                <a:gd name="connsiteY17" fmla="*/ 190032 h 947042"/>
                <a:gd name="connsiteX18" fmla="*/ 495728 w 1230317"/>
                <a:gd name="connsiteY18" fmla="*/ 190032 h 947042"/>
                <a:gd name="connsiteX19" fmla="*/ 495728 w 1230317"/>
                <a:gd name="connsiteY19" fmla="*/ 78809 h 947042"/>
                <a:gd name="connsiteX20" fmla="*/ 275183 w 1230317"/>
                <a:gd name="connsiteY20" fmla="*/ 78809 h 947042"/>
                <a:gd name="connsiteX21" fmla="*/ 275183 w 1230317"/>
                <a:gd name="connsiteY21" fmla="*/ 190032 h 947042"/>
                <a:gd name="connsiteX22" fmla="*/ 342593 w 1230317"/>
                <a:gd name="connsiteY22" fmla="*/ 190032 h 947042"/>
                <a:gd name="connsiteX23" fmla="*/ 342593 w 1230317"/>
                <a:gd name="connsiteY23" fmla="*/ 78809 h 947042"/>
                <a:gd name="connsiteX24" fmla="*/ 122048 w 1230317"/>
                <a:gd name="connsiteY24" fmla="*/ 78809 h 947042"/>
                <a:gd name="connsiteX25" fmla="*/ 122048 w 1230317"/>
                <a:gd name="connsiteY25" fmla="*/ 190032 h 947042"/>
                <a:gd name="connsiteX26" fmla="*/ 189458 w 1230317"/>
                <a:gd name="connsiteY26" fmla="*/ 190032 h 947042"/>
                <a:gd name="connsiteX27" fmla="*/ 189458 w 1230317"/>
                <a:gd name="connsiteY27" fmla="*/ 78809 h 947042"/>
                <a:gd name="connsiteX28" fmla="*/ 0 w 1230317"/>
                <a:gd name="connsiteY28" fmla="*/ 0 h 947042"/>
                <a:gd name="connsiteX29" fmla="*/ 1230317 w 1230317"/>
                <a:gd name="connsiteY29" fmla="*/ 0 h 947042"/>
                <a:gd name="connsiteX30" fmla="*/ 1230317 w 1230317"/>
                <a:gd name="connsiteY30" fmla="*/ 78809 h 947042"/>
                <a:gd name="connsiteX31" fmla="*/ 1193994 w 1230317"/>
                <a:gd name="connsiteY31" fmla="*/ 78809 h 947042"/>
                <a:gd name="connsiteX32" fmla="*/ 1193994 w 1230317"/>
                <a:gd name="connsiteY32" fmla="*/ 190032 h 947042"/>
                <a:gd name="connsiteX33" fmla="*/ 1230315 w 1230317"/>
                <a:gd name="connsiteY33" fmla="*/ 190032 h 947042"/>
                <a:gd name="connsiteX34" fmla="*/ 1230315 w 1230317"/>
                <a:gd name="connsiteY34" fmla="*/ 355812 h 947042"/>
                <a:gd name="connsiteX35" fmla="*/ 1206799 w 1230317"/>
                <a:gd name="connsiteY35" fmla="*/ 351062 h 947042"/>
                <a:gd name="connsiteX36" fmla="*/ 991938 w 1230317"/>
                <a:gd name="connsiteY36" fmla="*/ 565924 h 947042"/>
                <a:gd name="connsiteX37" fmla="*/ 991938 w 1230317"/>
                <a:gd name="connsiteY37" fmla="*/ 947042 h 947042"/>
                <a:gd name="connsiteX38" fmla="*/ 830019 w 1230317"/>
                <a:gd name="connsiteY38" fmla="*/ 947042 h 947042"/>
                <a:gd name="connsiteX39" fmla="*/ 830023 w 1230317"/>
                <a:gd name="connsiteY39" fmla="*/ 565924 h 947042"/>
                <a:gd name="connsiteX40" fmla="*/ 615161 w 1230317"/>
                <a:gd name="connsiteY40" fmla="*/ 351062 h 947042"/>
                <a:gd name="connsiteX41" fmla="*/ 400300 w 1230317"/>
                <a:gd name="connsiteY41" fmla="*/ 565924 h 947042"/>
                <a:gd name="connsiteX42" fmla="*/ 400300 w 1230317"/>
                <a:gd name="connsiteY42" fmla="*/ 947042 h 947042"/>
                <a:gd name="connsiteX43" fmla="*/ 238382 w 1230317"/>
                <a:gd name="connsiteY43" fmla="*/ 947042 h 947042"/>
                <a:gd name="connsiteX44" fmla="*/ 238385 w 1230317"/>
                <a:gd name="connsiteY44" fmla="*/ 565924 h 947042"/>
                <a:gd name="connsiteX45" fmla="*/ 23524 w 1230317"/>
                <a:gd name="connsiteY45" fmla="*/ 351062 h 947042"/>
                <a:gd name="connsiteX46" fmla="*/ 1 w 1230317"/>
                <a:gd name="connsiteY46" fmla="*/ 355812 h 947042"/>
                <a:gd name="connsiteX47" fmla="*/ 1 w 1230317"/>
                <a:gd name="connsiteY47" fmla="*/ 190032 h 947042"/>
                <a:gd name="connsiteX48" fmla="*/ 36323 w 1230317"/>
                <a:gd name="connsiteY48" fmla="*/ 190032 h 947042"/>
                <a:gd name="connsiteX49" fmla="*/ 36323 w 1230317"/>
                <a:gd name="connsiteY49" fmla="*/ 78809 h 947042"/>
                <a:gd name="connsiteX50" fmla="*/ 0 w 1230317"/>
                <a:gd name="connsiteY50" fmla="*/ 78809 h 947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1230317" h="947042">
                  <a:moveTo>
                    <a:pt x="1040858" y="78809"/>
                  </a:moveTo>
                  <a:lnTo>
                    <a:pt x="1040858" y="190032"/>
                  </a:lnTo>
                  <a:lnTo>
                    <a:pt x="1108269" y="190032"/>
                  </a:lnTo>
                  <a:lnTo>
                    <a:pt x="1108269" y="78809"/>
                  </a:lnTo>
                  <a:close/>
                  <a:moveTo>
                    <a:pt x="887723" y="78809"/>
                  </a:moveTo>
                  <a:lnTo>
                    <a:pt x="887723" y="190032"/>
                  </a:lnTo>
                  <a:lnTo>
                    <a:pt x="955133" y="190032"/>
                  </a:lnTo>
                  <a:lnTo>
                    <a:pt x="955133" y="78809"/>
                  </a:lnTo>
                  <a:close/>
                  <a:moveTo>
                    <a:pt x="734588" y="78809"/>
                  </a:moveTo>
                  <a:lnTo>
                    <a:pt x="734588" y="190032"/>
                  </a:lnTo>
                  <a:lnTo>
                    <a:pt x="801998" y="190032"/>
                  </a:lnTo>
                  <a:lnTo>
                    <a:pt x="801998" y="78809"/>
                  </a:lnTo>
                  <a:close/>
                  <a:moveTo>
                    <a:pt x="581453" y="78809"/>
                  </a:moveTo>
                  <a:lnTo>
                    <a:pt x="581453" y="190032"/>
                  </a:lnTo>
                  <a:lnTo>
                    <a:pt x="648863" y="190032"/>
                  </a:lnTo>
                  <a:lnTo>
                    <a:pt x="648863" y="78809"/>
                  </a:lnTo>
                  <a:close/>
                  <a:moveTo>
                    <a:pt x="428318" y="78809"/>
                  </a:moveTo>
                  <a:lnTo>
                    <a:pt x="428318" y="190032"/>
                  </a:lnTo>
                  <a:lnTo>
                    <a:pt x="495728" y="190032"/>
                  </a:lnTo>
                  <a:lnTo>
                    <a:pt x="495728" y="78809"/>
                  </a:lnTo>
                  <a:close/>
                  <a:moveTo>
                    <a:pt x="275183" y="78809"/>
                  </a:moveTo>
                  <a:lnTo>
                    <a:pt x="275183" y="190032"/>
                  </a:lnTo>
                  <a:lnTo>
                    <a:pt x="342593" y="190032"/>
                  </a:lnTo>
                  <a:lnTo>
                    <a:pt x="342593" y="78809"/>
                  </a:lnTo>
                  <a:close/>
                  <a:moveTo>
                    <a:pt x="122048" y="78809"/>
                  </a:moveTo>
                  <a:lnTo>
                    <a:pt x="122048" y="190032"/>
                  </a:lnTo>
                  <a:lnTo>
                    <a:pt x="189458" y="190032"/>
                  </a:lnTo>
                  <a:lnTo>
                    <a:pt x="189458" y="78809"/>
                  </a:lnTo>
                  <a:close/>
                  <a:moveTo>
                    <a:pt x="0" y="0"/>
                  </a:moveTo>
                  <a:lnTo>
                    <a:pt x="1230317" y="0"/>
                  </a:lnTo>
                  <a:lnTo>
                    <a:pt x="1230317" y="78809"/>
                  </a:lnTo>
                  <a:lnTo>
                    <a:pt x="1193994" y="78809"/>
                  </a:lnTo>
                  <a:lnTo>
                    <a:pt x="1193994" y="190032"/>
                  </a:lnTo>
                  <a:lnTo>
                    <a:pt x="1230315" y="190032"/>
                  </a:lnTo>
                  <a:lnTo>
                    <a:pt x="1230315" y="355812"/>
                  </a:lnTo>
                  <a:lnTo>
                    <a:pt x="1206799" y="351062"/>
                  </a:lnTo>
                  <a:cubicBezTo>
                    <a:pt x="1088135" y="351062"/>
                    <a:pt x="991938" y="447260"/>
                    <a:pt x="991938" y="565924"/>
                  </a:cubicBezTo>
                  <a:lnTo>
                    <a:pt x="991938" y="947042"/>
                  </a:lnTo>
                  <a:lnTo>
                    <a:pt x="830019" y="947042"/>
                  </a:lnTo>
                  <a:lnTo>
                    <a:pt x="830023" y="565924"/>
                  </a:lnTo>
                  <a:cubicBezTo>
                    <a:pt x="830023" y="447260"/>
                    <a:pt x="733825" y="351062"/>
                    <a:pt x="615161" y="351062"/>
                  </a:cubicBezTo>
                  <a:cubicBezTo>
                    <a:pt x="496498" y="351062"/>
                    <a:pt x="400300" y="447260"/>
                    <a:pt x="400300" y="565924"/>
                  </a:cubicBezTo>
                  <a:lnTo>
                    <a:pt x="400300" y="947042"/>
                  </a:lnTo>
                  <a:lnTo>
                    <a:pt x="238382" y="947042"/>
                  </a:lnTo>
                  <a:lnTo>
                    <a:pt x="238385" y="565924"/>
                  </a:lnTo>
                  <a:cubicBezTo>
                    <a:pt x="238385" y="447260"/>
                    <a:pt x="142188" y="351062"/>
                    <a:pt x="23524" y="351062"/>
                  </a:cubicBezTo>
                  <a:lnTo>
                    <a:pt x="1" y="355812"/>
                  </a:lnTo>
                  <a:lnTo>
                    <a:pt x="1" y="190032"/>
                  </a:lnTo>
                  <a:lnTo>
                    <a:pt x="36323" y="190032"/>
                  </a:lnTo>
                  <a:lnTo>
                    <a:pt x="36323" y="78809"/>
                  </a:lnTo>
                  <a:lnTo>
                    <a:pt x="0" y="7880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225F85D5-0B4A-949A-9C83-618268A5839C}"/>
              </a:ext>
            </a:extLst>
          </p:cNvPr>
          <p:cNvSpPr txBox="1">
            <a:spLocks/>
          </p:cNvSpPr>
          <p:nvPr/>
        </p:nvSpPr>
        <p:spPr>
          <a:xfrm>
            <a:off x="1939373" y="884092"/>
            <a:ext cx="230832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err="1"/>
              <a:t>검색부</a:t>
            </a:r>
            <a:endParaRPr lang="ko-KR" altLang="en-US" sz="60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15FC3BE-C793-2007-8777-1FDE3B79734A}"/>
              </a:ext>
            </a:extLst>
          </p:cNvPr>
          <p:cNvSpPr txBox="1">
            <a:spLocks/>
          </p:cNvSpPr>
          <p:nvPr/>
        </p:nvSpPr>
        <p:spPr>
          <a:xfrm>
            <a:off x="3138651" y="884092"/>
            <a:ext cx="325410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/>
              <a:t>교량 정보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423469F-D5D0-18D8-1A8D-880571402801}"/>
              </a:ext>
            </a:extLst>
          </p:cNvPr>
          <p:cNvSpPr txBox="1">
            <a:spLocks/>
          </p:cNvSpPr>
          <p:nvPr/>
        </p:nvSpPr>
        <p:spPr>
          <a:xfrm>
            <a:off x="3146375" y="1808664"/>
            <a:ext cx="325410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err="1"/>
              <a:t>로거</a:t>
            </a:r>
            <a:r>
              <a:rPr lang="ko-KR" altLang="en-US" sz="600"/>
              <a:t> 정보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C5931F5-D7EE-AE0C-94F6-B598F509660E}"/>
              </a:ext>
            </a:extLst>
          </p:cNvPr>
          <p:cNvSpPr txBox="1">
            <a:spLocks/>
          </p:cNvSpPr>
          <p:nvPr/>
        </p:nvSpPr>
        <p:spPr>
          <a:xfrm>
            <a:off x="3108243" y="2278431"/>
            <a:ext cx="402354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/>
              <a:t>채널 오프셋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7E41B05-3EDE-1E09-2DB1-2CE8B3B2C278}"/>
              </a:ext>
            </a:extLst>
          </p:cNvPr>
          <p:cNvSpPr txBox="1">
            <a:spLocks/>
          </p:cNvSpPr>
          <p:nvPr/>
        </p:nvSpPr>
        <p:spPr>
          <a:xfrm>
            <a:off x="1854297" y="647577"/>
            <a:ext cx="230832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/>
              <a:t>로고부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C98B1EB-3E40-7AD9-9562-D71B02845AC4}"/>
              </a:ext>
            </a:extLst>
          </p:cNvPr>
          <p:cNvSpPr txBox="1">
            <a:spLocks/>
          </p:cNvSpPr>
          <p:nvPr/>
        </p:nvSpPr>
        <p:spPr>
          <a:xfrm>
            <a:off x="4919889" y="651373"/>
            <a:ext cx="230832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/>
              <a:t>메뉴부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2CA50C1-44FA-B9C3-7279-1ADC64CA15BF}"/>
              </a:ext>
            </a:extLst>
          </p:cNvPr>
          <p:cNvSpPr txBox="1">
            <a:spLocks/>
          </p:cNvSpPr>
          <p:nvPr/>
        </p:nvSpPr>
        <p:spPr>
          <a:xfrm>
            <a:off x="7273852" y="651373"/>
            <a:ext cx="307777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err="1"/>
              <a:t>알림배지</a:t>
            </a:r>
            <a:endParaRPr lang="ko-KR" altLang="en-US" sz="6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16627EF-2D0D-3E0C-98A0-DA6F253E5ACA}"/>
              </a:ext>
            </a:extLst>
          </p:cNvPr>
          <p:cNvSpPr txBox="1">
            <a:spLocks/>
          </p:cNvSpPr>
          <p:nvPr/>
        </p:nvSpPr>
        <p:spPr>
          <a:xfrm>
            <a:off x="7644854" y="651373"/>
            <a:ext cx="402354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/>
              <a:t>로그인 정보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584A598-B1D4-CDC6-8FAA-447DEFDEEE48}"/>
              </a:ext>
            </a:extLst>
          </p:cNvPr>
          <p:cNvSpPr txBox="1">
            <a:spLocks/>
          </p:cNvSpPr>
          <p:nvPr/>
        </p:nvSpPr>
        <p:spPr>
          <a:xfrm>
            <a:off x="1939374" y="1074294"/>
            <a:ext cx="496931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/>
              <a:t>교량 리스트 부</a:t>
            </a:r>
          </a:p>
        </p:txBody>
      </p:sp>
      <p:sp>
        <p:nvSpPr>
          <p:cNvPr id="281" name="텍스트 개체 틀 280">
            <a:extLst>
              <a:ext uri="{FF2B5EF4-FFF2-40B4-BE49-F238E27FC236}">
                <a16:creationId xmlns:a16="http://schemas.microsoft.com/office/drawing/2014/main" id="{980A8D58-5C04-CEC9-14B3-C5CD7F02E92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/>
              <a:t>F-0005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B2473DD-701A-B210-C1E8-6B50E2457A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/>
              <a:t>시스템관리 </a:t>
            </a:r>
            <a:r>
              <a:rPr lang="en-US" altLang="ko-KR"/>
              <a:t>– </a:t>
            </a:r>
            <a:r>
              <a:rPr lang="ko-KR" altLang="en-US"/>
              <a:t>시스템 관리</a:t>
            </a:r>
          </a:p>
        </p:txBody>
      </p:sp>
      <p:sp>
        <p:nvSpPr>
          <p:cNvPr id="165" name="날짜 개체 틀 17">
            <a:extLst>
              <a:ext uri="{FF2B5EF4-FFF2-40B4-BE49-F238E27FC236}">
                <a16:creationId xmlns:a16="http://schemas.microsoft.com/office/drawing/2014/main" id="{7ECC067E-6EC0-1B42-A0A0-1EB32C0CAE77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B1B36C94-D879-423F-B4FB-D7613C76E7BF}" type="datetime1">
              <a:rPr lang="ko-KR" altLang="en-US" smtClean="0"/>
              <a:t>2024-02-08</a:t>
            </a:fld>
            <a:endParaRPr lang="ko-KR" altLang="en-US"/>
          </a:p>
        </p:txBody>
      </p:sp>
      <p:sp>
        <p:nvSpPr>
          <p:cNvPr id="166" name="슬라이드 번호 개체 틀 18">
            <a:extLst>
              <a:ext uri="{FF2B5EF4-FFF2-40B4-BE49-F238E27FC236}">
                <a16:creationId xmlns:a16="http://schemas.microsoft.com/office/drawing/2014/main" id="{3180394E-98D3-2AE9-3051-A3411610B75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5A26B1E4-BEAB-4090-A65B-CA4C38B8663B}" type="slidenum">
              <a:rPr lang="ko-KR" altLang="en-US" smtClean="0"/>
              <a:pPr/>
              <a:t>26</a:t>
            </a:fld>
            <a:endParaRPr lang="ko-KR" altLang="en-US"/>
          </a:p>
        </p:txBody>
      </p:sp>
      <p:graphicFrame>
        <p:nvGraphicFramePr>
          <p:cNvPr id="242" name="표 15">
            <a:extLst>
              <a:ext uri="{FF2B5EF4-FFF2-40B4-BE49-F238E27FC236}">
                <a16:creationId xmlns:a16="http://schemas.microsoft.com/office/drawing/2014/main" id="{BBC23099-FB3A-DA6D-4D8E-E624D1F5C0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493347"/>
              </p:ext>
            </p:extLst>
          </p:nvPr>
        </p:nvGraphicFramePr>
        <p:xfrm>
          <a:off x="9533682" y="533911"/>
          <a:ext cx="2343363" cy="309372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52992">
                  <a:extLst>
                    <a:ext uri="{9D8B030D-6E8A-4147-A177-3AD203B41FA5}">
                      <a16:colId xmlns:a16="http://schemas.microsoft.com/office/drawing/2014/main" val="3039601291"/>
                    </a:ext>
                  </a:extLst>
                </a:gridCol>
                <a:gridCol w="2090371">
                  <a:extLst>
                    <a:ext uri="{9D8B030D-6E8A-4147-A177-3AD203B41FA5}">
                      <a16:colId xmlns:a16="http://schemas.microsoft.com/office/drawing/2014/main" val="2260216540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설명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65748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1</a:t>
                      </a:r>
                      <a:endParaRPr lang="ko-KR" altLang="en-US" sz="700"/>
                    </a:p>
                  </a:txBody>
                  <a:tcPr marL="36000" marR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/>
                        <a:t>검색 부</a:t>
                      </a:r>
                      <a:endParaRPr lang="en-US" altLang="ko-KR" sz="700"/>
                    </a:p>
                    <a:p>
                      <a:pPr latinLnBrk="1"/>
                      <a:r>
                        <a:rPr lang="en-US" altLang="ko-KR" sz="700"/>
                        <a:t> - </a:t>
                      </a:r>
                      <a:r>
                        <a:rPr lang="ko-KR" altLang="en-US" sz="700"/>
                        <a:t>본사</a:t>
                      </a:r>
                      <a:r>
                        <a:rPr lang="en-US" altLang="ko-KR" sz="700"/>
                        <a:t>/</a:t>
                      </a:r>
                      <a:r>
                        <a:rPr lang="ko-KR" altLang="en-US" sz="700"/>
                        <a:t>지사</a:t>
                      </a:r>
                      <a:r>
                        <a:rPr lang="en-US" altLang="ko-KR" sz="700"/>
                        <a:t>, </a:t>
                      </a:r>
                      <a:r>
                        <a:rPr lang="ko-KR" altLang="en-US" sz="700"/>
                        <a:t>교량 명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02681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2</a:t>
                      </a:r>
                      <a:endParaRPr lang="ko-KR" altLang="en-US" sz="700"/>
                    </a:p>
                  </a:txBody>
                  <a:tcPr marL="36000" marR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/>
                        <a:t>교량 정보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03239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3</a:t>
                      </a:r>
                      <a:endParaRPr lang="ko-KR" altLang="en-US" sz="700"/>
                    </a:p>
                  </a:txBody>
                  <a:tcPr marL="36000" marR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err="1"/>
                        <a:t>엣지</a:t>
                      </a:r>
                      <a:r>
                        <a:rPr lang="ko-KR" altLang="en-US" sz="700"/>
                        <a:t> 정보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83178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4</a:t>
                      </a:r>
                      <a:endParaRPr lang="ko-KR" altLang="en-US" sz="700"/>
                    </a:p>
                  </a:txBody>
                  <a:tcPr marL="36000" marR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err="1"/>
                        <a:t>로거</a:t>
                      </a:r>
                      <a:r>
                        <a:rPr lang="ko-KR" altLang="en-US" sz="700"/>
                        <a:t> 정보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07110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5</a:t>
                      </a:r>
                      <a:endParaRPr lang="ko-KR" altLang="en-US" sz="700"/>
                    </a:p>
                  </a:txBody>
                  <a:tcPr marL="36000" marR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/>
                        <a:t>제어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71228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6-1</a:t>
                      </a:r>
                      <a:endParaRPr lang="ko-KR" altLang="en-US" sz="700"/>
                    </a:p>
                  </a:txBody>
                  <a:tcPr marL="36000" marR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err="1"/>
                        <a:t>채널별</a:t>
                      </a:r>
                      <a:r>
                        <a:rPr lang="ko-KR" altLang="en-US" sz="700"/>
                        <a:t> 오프셋 설정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67147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6-2</a:t>
                      </a:r>
                      <a:endParaRPr lang="ko-KR" altLang="en-US" sz="700"/>
                    </a:p>
                  </a:txBody>
                  <a:tcPr marL="36000" marR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err="1"/>
                        <a:t>채널별</a:t>
                      </a:r>
                      <a:r>
                        <a:rPr lang="ko-KR" altLang="en-US" sz="700"/>
                        <a:t> </a:t>
                      </a:r>
                      <a:r>
                        <a:rPr lang="en-US" altLang="ko-KR" sz="700"/>
                        <a:t>Gauge Factor </a:t>
                      </a:r>
                      <a:r>
                        <a:rPr lang="ko-KR" altLang="en-US" sz="700"/>
                        <a:t>설정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305426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6-3</a:t>
                      </a:r>
                      <a:endParaRPr lang="ko-KR" altLang="en-US" sz="700"/>
                    </a:p>
                  </a:txBody>
                  <a:tcPr marL="36000" marR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err="1"/>
                        <a:t>채널별</a:t>
                      </a:r>
                      <a:r>
                        <a:rPr lang="ko-KR" altLang="en-US" sz="700"/>
                        <a:t> 센서 매칭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89713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6-4</a:t>
                      </a:r>
                      <a:endParaRPr lang="ko-KR" altLang="en-US" sz="700"/>
                    </a:p>
                  </a:txBody>
                  <a:tcPr marL="36000" marR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err="1"/>
                        <a:t>채널별</a:t>
                      </a:r>
                      <a:r>
                        <a:rPr lang="ko-KR" altLang="en-US" sz="700"/>
                        <a:t> 기준치 설정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13632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700"/>
                    </a:p>
                  </a:txBody>
                  <a:tcPr marL="36000" marR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21662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700"/>
                    </a:p>
                  </a:txBody>
                  <a:tcPr marL="36000" marR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85712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700"/>
                    </a:p>
                  </a:txBody>
                  <a:tcPr marL="36000" marR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87587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700"/>
                    </a:p>
                  </a:txBody>
                  <a:tcPr marL="36000" marR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93663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700"/>
                    </a:p>
                  </a:txBody>
                  <a:tcPr marL="36000" marR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50620958"/>
                  </a:ext>
                </a:extLst>
              </a:tr>
            </a:tbl>
          </a:graphicData>
        </a:graphic>
      </p:graphicFrame>
      <p:graphicFrame>
        <p:nvGraphicFramePr>
          <p:cNvPr id="243" name="표 242">
            <a:extLst>
              <a:ext uri="{FF2B5EF4-FFF2-40B4-BE49-F238E27FC236}">
                <a16:creationId xmlns:a16="http://schemas.microsoft.com/office/drawing/2014/main" id="{4735693D-C815-2636-CA9E-1D1B07C6A8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8689275"/>
              </p:ext>
            </p:extLst>
          </p:nvPr>
        </p:nvGraphicFramePr>
        <p:xfrm>
          <a:off x="9533682" y="5227955"/>
          <a:ext cx="2343363" cy="140208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52992">
                  <a:extLst>
                    <a:ext uri="{9D8B030D-6E8A-4147-A177-3AD203B41FA5}">
                      <a16:colId xmlns:a16="http://schemas.microsoft.com/office/drawing/2014/main" val="3039601291"/>
                    </a:ext>
                  </a:extLst>
                </a:gridCol>
                <a:gridCol w="2090371">
                  <a:extLst>
                    <a:ext uri="{9D8B030D-6E8A-4147-A177-3AD203B41FA5}">
                      <a16:colId xmlns:a16="http://schemas.microsoft.com/office/drawing/2014/main" val="2260216540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비고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65748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02681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03239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83178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07110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71228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6714796"/>
                  </a:ext>
                </a:extLst>
              </a:tr>
            </a:tbl>
          </a:graphicData>
        </a:graphic>
      </p:graphicFrame>
      <p:grpSp>
        <p:nvGrpSpPr>
          <p:cNvPr id="63" name="그룹 62">
            <a:extLst>
              <a:ext uri="{FF2B5EF4-FFF2-40B4-BE49-F238E27FC236}">
                <a16:creationId xmlns:a16="http://schemas.microsoft.com/office/drawing/2014/main" id="{EED906CB-7514-8346-AA82-8A9C053950CA}"/>
              </a:ext>
            </a:extLst>
          </p:cNvPr>
          <p:cNvGrpSpPr/>
          <p:nvPr/>
        </p:nvGrpSpPr>
        <p:grpSpPr>
          <a:xfrm>
            <a:off x="1939374" y="1213237"/>
            <a:ext cx="985149" cy="362675"/>
            <a:chOff x="415373" y="1213236"/>
            <a:chExt cx="985149" cy="362675"/>
          </a:xfrm>
        </p:grpSpPr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9F9A09D9-BAC0-7FA0-1194-6057A832268E}"/>
                </a:ext>
              </a:extLst>
            </p:cNvPr>
            <p:cNvSpPr/>
            <p:nvPr/>
          </p:nvSpPr>
          <p:spPr>
            <a:xfrm>
              <a:off x="415373" y="1220518"/>
              <a:ext cx="375591" cy="355393"/>
            </a:xfrm>
            <a:prstGeom prst="roundRect">
              <a:avLst>
                <a:gd name="adj" fmla="val 8900"/>
              </a:avLst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75F98FE-5516-E2E8-8E45-2C78B2BE3A89}"/>
                </a:ext>
              </a:extLst>
            </p:cNvPr>
            <p:cNvSpPr txBox="1">
              <a:spLocks/>
            </p:cNvSpPr>
            <p:nvPr/>
          </p:nvSpPr>
          <p:spPr>
            <a:xfrm>
              <a:off x="829602" y="1213236"/>
              <a:ext cx="256480" cy="76944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ko-KR" altLang="en-US" sz="500"/>
                <a:t>벌교대교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18EAA1FE-13F7-B460-07E8-64EA6808EB2D}"/>
                </a:ext>
              </a:extLst>
            </p:cNvPr>
            <p:cNvSpPr txBox="1">
              <a:spLocks/>
            </p:cNvSpPr>
            <p:nvPr/>
          </p:nvSpPr>
          <p:spPr>
            <a:xfrm>
              <a:off x="832860" y="1321204"/>
              <a:ext cx="567662" cy="153888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/>
            <a:p>
              <a:r>
                <a:rPr lang="ko-KR" altLang="en-US" sz="500"/>
                <a:t>전라남도 보성군 </a:t>
              </a:r>
              <a:r>
                <a:rPr lang="ko-KR" altLang="en-US" sz="500" err="1"/>
                <a:t>벌교읍</a:t>
              </a:r>
              <a:r>
                <a:rPr lang="ko-KR" altLang="en-US" sz="500"/>
                <a:t> </a:t>
              </a:r>
              <a:r>
                <a:rPr lang="ko-KR" altLang="en-US" sz="500" err="1"/>
                <a:t>회정리</a:t>
              </a:r>
              <a:endParaRPr lang="ko-KR" altLang="en-US" sz="500"/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0183953A-897A-6586-A6AF-8E7907CFC686}"/>
              </a:ext>
            </a:extLst>
          </p:cNvPr>
          <p:cNvSpPr txBox="1">
            <a:spLocks/>
          </p:cNvSpPr>
          <p:nvPr/>
        </p:nvSpPr>
        <p:spPr>
          <a:xfrm>
            <a:off x="3825249" y="1006537"/>
            <a:ext cx="719978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sz="600" err="1"/>
              <a:t>시설명</a:t>
            </a:r>
            <a:r>
              <a:rPr lang="ko-KR" altLang="en-US" sz="600"/>
              <a:t> </a:t>
            </a:r>
            <a:r>
              <a:rPr lang="en-US" altLang="ko-KR" sz="600"/>
              <a:t>: </a:t>
            </a:r>
            <a:r>
              <a:rPr lang="ko-KR" altLang="en-US" sz="600"/>
              <a:t>벌교대교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60B459E-13C5-DA98-D1B5-BB4CA8EDF3D6}"/>
              </a:ext>
            </a:extLst>
          </p:cNvPr>
          <p:cNvSpPr txBox="1">
            <a:spLocks/>
          </p:cNvSpPr>
          <p:nvPr/>
        </p:nvSpPr>
        <p:spPr>
          <a:xfrm>
            <a:off x="3828151" y="1137843"/>
            <a:ext cx="812655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sz="600"/>
              <a:t>도로종류 </a:t>
            </a:r>
            <a:r>
              <a:rPr lang="en-US" altLang="ko-KR" sz="600"/>
              <a:t>: </a:t>
            </a:r>
            <a:r>
              <a:rPr lang="ko-KR" altLang="en-US" sz="600"/>
              <a:t>일반 국도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3C076B2-1CAA-210E-023F-43E0D0328FC6}"/>
              </a:ext>
            </a:extLst>
          </p:cNvPr>
          <p:cNvSpPr txBox="1">
            <a:spLocks/>
          </p:cNvSpPr>
          <p:nvPr/>
        </p:nvSpPr>
        <p:spPr>
          <a:xfrm>
            <a:off x="3828151" y="1267055"/>
            <a:ext cx="812655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sz="600"/>
              <a:t>노선명 </a:t>
            </a:r>
            <a:r>
              <a:rPr lang="en-US" altLang="ko-KR" sz="600"/>
              <a:t>: </a:t>
            </a:r>
            <a:r>
              <a:rPr lang="ko-KR" altLang="en-US" sz="600"/>
              <a:t>일반 </a:t>
            </a:r>
            <a:r>
              <a:rPr lang="en-US" altLang="ko-KR" sz="600"/>
              <a:t>2</a:t>
            </a:r>
            <a:r>
              <a:rPr lang="ko-KR" altLang="en-US" sz="600"/>
              <a:t>호선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EF41048-730B-2654-4742-7D62B4A81D73}"/>
              </a:ext>
            </a:extLst>
          </p:cNvPr>
          <p:cNvSpPr txBox="1">
            <a:spLocks/>
          </p:cNvSpPr>
          <p:nvPr/>
        </p:nvSpPr>
        <p:spPr>
          <a:xfrm>
            <a:off x="3828151" y="1403958"/>
            <a:ext cx="1301063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sz="600"/>
              <a:t>주소 </a:t>
            </a:r>
            <a:r>
              <a:rPr lang="en-US" altLang="ko-KR" sz="600"/>
              <a:t>: </a:t>
            </a:r>
            <a:r>
              <a:rPr lang="ko-KR" altLang="en-US" sz="600"/>
              <a:t>전라남도 보성군 </a:t>
            </a:r>
            <a:r>
              <a:rPr lang="ko-KR" altLang="en-US" sz="600" err="1"/>
              <a:t>벌교읍</a:t>
            </a:r>
            <a:r>
              <a:rPr lang="ko-KR" altLang="en-US" sz="600"/>
              <a:t> </a:t>
            </a:r>
            <a:r>
              <a:rPr lang="ko-KR" altLang="en-US" sz="600" err="1"/>
              <a:t>회정리</a:t>
            </a:r>
            <a:endParaRPr lang="ko-KR" altLang="en-US" sz="60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B9BB6C5-5F8A-0DF4-A6B6-4E5A7AA29C9B}"/>
              </a:ext>
            </a:extLst>
          </p:cNvPr>
          <p:cNvSpPr txBox="1">
            <a:spLocks/>
          </p:cNvSpPr>
          <p:nvPr/>
        </p:nvSpPr>
        <p:spPr>
          <a:xfrm>
            <a:off x="3828151" y="1533170"/>
            <a:ext cx="1301063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sz="600" err="1"/>
              <a:t>준공년도</a:t>
            </a:r>
            <a:r>
              <a:rPr lang="ko-KR" altLang="en-US" sz="600"/>
              <a:t> </a:t>
            </a:r>
            <a:r>
              <a:rPr lang="en-US" altLang="ko-KR" sz="600"/>
              <a:t>: 1995</a:t>
            </a:r>
            <a:endParaRPr lang="ko-KR" altLang="en-US" sz="600"/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73BD8B8C-5973-0D94-E839-22CA24892094}"/>
              </a:ext>
            </a:extLst>
          </p:cNvPr>
          <p:cNvGrpSpPr/>
          <p:nvPr/>
        </p:nvGrpSpPr>
        <p:grpSpPr>
          <a:xfrm>
            <a:off x="1939374" y="1640811"/>
            <a:ext cx="985149" cy="362675"/>
            <a:chOff x="415373" y="1641484"/>
            <a:chExt cx="985149" cy="362675"/>
          </a:xfrm>
        </p:grpSpPr>
        <p:sp>
          <p:nvSpPr>
            <p:cNvPr id="47" name="사각형: 둥근 모서리 46">
              <a:extLst>
                <a:ext uri="{FF2B5EF4-FFF2-40B4-BE49-F238E27FC236}">
                  <a16:creationId xmlns:a16="http://schemas.microsoft.com/office/drawing/2014/main" id="{640346BA-AE2A-5204-617D-CD9A7CBE1C57}"/>
                </a:ext>
              </a:extLst>
            </p:cNvPr>
            <p:cNvSpPr/>
            <p:nvPr/>
          </p:nvSpPr>
          <p:spPr>
            <a:xfrm>
              <a:off x="415373" y="1648766"/>
              <a:ext cx="375591" cy="355393"/>
            </a:xfrm>
            <a:prstGeom prst="roundRect">
              <a:avLst>
                <a:gd name="adj" fmla="val 8900"/>
              </a:avLst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9E37478-8822-3032-B6FF-628D3DFE6B0D}"/>
                </a:ext>
              </a:extLst>
            </p:cNvPr>
            <p:cNvSpPr txBox="1">
              <a:spLocks/>
            </p:cNvSpPr>
            <p:nvPr/>
          </p:nvSpPr>
          <p:spPr>
            <a:xfrm>
              <a:off x="829602" y="1641484"/>
              <a:ext cx="256480" cy="76944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ko-KR" altLang="en-US" sz="500" err="1"/>
                <a:t>야로대교</a:t>
              </a:r>
              <a:endParaRPr lang="ko-KR" altLang="en-US" sz="500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26721093-37C9-2949-72C1-2772FF2B1F8E}"/>
                </a:ext>
              </a:extLst>
            </p:cNvPr>
            <p:cNvSpPr txBox="1">
              <a:spLocks/>
            </p:cNvSpPr>
            <p:nvPr/>
          </p:nvSpPr>
          <p:spPr>
            <a:xfrm>
              <a:off x="832860" y="1749452"/>
              <a:ext cx="567662" cy="153888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/>
            <a:p>
              <a:r>
                <a:rPr lang="ko-KR" altLang="en-US" sz="500"/>
                <a:t>경상남도 합천군 </a:t>
              </a:r>
              <a:r>
                <a:rPr lang="ko-KR" altLang="en-US" sz="500" err="1"/>
                <a:t>야로면</a:t>
              </a:r>
              <a:r>
                <a:rPr lang="ko-KR" altLang="en-US" sz="500"/>
                <a:t> </a:t>
              </a:r>
              <a:r>
                <a:rPr lang="ko-KR" altLang="en-US" sz="500" err="1"/>
                <a:t>정대리</a:t>
              </a:r>
              <a:endParaRPr lang="ko-KR" altLang="en-US" sz="500"/>
            </a:p>
          </p:txBody>
        </p: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8CF621E8-BEB7-08A3-F886-5BC4D64A8DD0}"/>
              </a:ext>
            </a:extLst>
          </p:cNvPr>
          <p:cNvGrpSpPr/>
          <p:nvPr/>
        </p:nvGrpSpPr>
        <p:grpSpPr>
          <a:xfrm>
            <a:off x="1939374" y="2068385"/>
            <a:ext cx="985149" cy="362675"/>
            <a:chOff x="415373" y="2087992"/>
            <a:chExt cx="985149" cy="362675"/>
          </a:xfrm>
        </p:grpSpPr>
        <p:sp>
          <p:nvSpPr>
            <p:cNvPr id="50" name="사각형: 둥근 모서리 49">
              <a:extLst>
                <a:ext uri="{FF2B5EF4-FFF2-40B4-BE49-F238E27FC236}">
                  <a16:creationId xmlns:a16="http://schemas.microsoft.com/office/drawing/2014/main" id="{5B73908B-D4A6-2ED4-D7D1-BF9E135D5132}"/>
                </a:ext>
              </a:extLst>
            </p:cNvPr>
            <p:cNvSpPr/>
            <p:nvPr/>
          </p:nvSpPr>
          <p:spPr>
            <a:xfrm>
              <a:off x="415373" y="2095274"/>
              <a:ext cx="375591" cy="355393"/>
            </a:xfrm>
            <a:prstGeom prst="roundRect">
              <a:avLst>
                <a:gd name="adj" fmla="val 8900"/>
              </a:avLst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3B285A23-471D-A9B9-4868-42504817CC38}"/>
                </a:ext>
              </a:extLst>
            </p:cNvPr>
            <p:cNvSpPr txBox="1">
              <a:spLocks/>
            </p:cNvSpPr>
            <p:nvPr/>
          </p:nvSpPr>
          <p:spPr>
            <a:xfrm>
              <a:off x="829602" y="2087992"/>
              <a:ext cx="487313" cy="76944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ko-KR" altLang="en-US" sz="500"/>
                <a:t>평촌고가교</a:t>
              </a:r>
              <a:r>
                <a:rPr lang="en-US" altLang="ko-KR" sz="500"/>
                <a:t>(</a:t>
              </a:r>
              <a:r>
                <a:rPr lang="ko-KR" altLang="en-US" sz="500"/>
                <a:t>일산</a:t>
              </a:r>
              <a:r>
                <a:rPr lang="en-US" altLang="ko-KR" sz="500"/>
                <a:t>)</a:t>
              </a:r>
              <a:endParaRPr lang="ko-KR" altLang="en-US" sz="500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34328561-DD53-097A-2D33-5B61CBAFABF0}"/>
                </a:ext>
              </a:extLst>
            </p:cNvPr>
            <p:cNvSpPr txBox="1">
              <a:spLocks/>
            </p:cNvSpPr>
            <p:nvPr/>
          </p:nvSpPr>
          <p:spPr>
            <a:xfrm>
              <a:off x="832860" y="2195960"/>
              <a:ext cx="567662" cy="153888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/>
            <a:p>
              <a:r>
                <a:rPr lang="ko-KR" altLang="en-US" sz="500"/>
                <a:t>경기도 의왕시 </a:t>
              </a:r>
              <a:r>
                <a:rPr lang="ko-KR" altLang="en-US" sz="500" err="1"/>
                <a:t>내손동</a:t>
              </a:r>
              <a:endParaRPr lang="ko-KR" altLang="en-US" sz="500"/>
            </a:p>
          </p:txBody>
        </p: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E9750357-6706-7C3E-B288-931A571966C6}"/>
              </a:ext>
            </a:extLst>
          </p:cNvPr>
          <p:cNvGrpSpPr/>
          <p:nvPr/>
        </p:nvGrpSpPr>
        <p:grpSpPr>
          <a:xfrm>
            <a:off x="1939374" y="2495959"/>
            <a:ext cx="985149" cy="362675"/>
            <a:chOff x="415373" y="2505762"/>
            <a:chExt cx="985149" cy="362675"/>
          </a:xfrm>
        </p:grpSpPr>
        <p:sp>
          <p:nvSpPr>
            <p:cNvPr id="53" name="사각형: 둥근 모서리 52">
              <a:extLst>
                <a:ext uri="{FF2B5EF4-FFF2-40B4-BE49-F238E27FC236}">
                  <a16:creationId xmlns:a16="http://schemas.microsoft.com/office/drawing/2014/main" id="{CF8FDF29-E130-CCA1-E0D2-DA31A1865587}"/>
                </a:ext>
              </a:extLst>
            </p:cNvPr>
            <p:cNvSpPr/>
            <p:nvPr/>
          </p:nvSpPr>
          <p:spPr>
            <a:xfrm>
              <a:off x="415373" y="2513044"/>
              <a:ext cx="375591" cy="355393"/>
            </a:xfrm>
            <a:prstGeom prst="roundRect">
              <a:avLst>
                <a:gd name="adj" fmla="val 8900"/>
              </a:avLst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7BB30E8-AF57-4EB6-0C20-DF84A6578B76}"/>
                </a:ext>
              </a:extLst>
            </p:cNvPr>
            <p:cNvSpPr txBox="1">
              <a:spLocks/>
            </p:cNvSpPr>
            <p:nvPr/>
          </p:nvSpPr>
          <p:spPr>
            <a:xfrm>
              <a:off x="829602" y="2505762"/>
              <a:ext cx="487313" cy="76944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ko-KR" altLang="en-US" sz="500"/>
                <a:t>평촌고가교</a:t>
              </a:r>
              <a:r>
                <a:rPr lang="en-US" altLang="ko-KR" sz="500"/>
                <a:t>(</a:t>
              </a:r>
              <a:r>
                <a:rPr lang="ko-KR" altLang="en-US" sz="500"/>
                <a:t>판교</a:t>
              </a:r>
              <a:r>
                <a:rPr lang="en-US" altLang="ko-KR" sz="500"/>
                <a:t>)</a:t>
              </a:r>
              <a:endParaRPr lang="ko-KR" altLang="en-US" sz="500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E9AFB670-DE1B-9B71-3F24-D4BADE286F40}"/>
                </a:ext>
              </a:extLst>
            </p:cNvPr>
            <p:cNvSpPr txBox="1">
              <a:spLocks/>
            </p:cNvSpPr>
            <p:nvPr/>
          </p:nvSpPr>
          <p:spPr>
            <a:xfrm>
              <a:off x="832860" y="2613730"/>
              <a:ext cx="567662" cy="153888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/>
            <a:p>
              <a:r>
                <a:rPr lang="ko-KR" altLang="en-US" sz="500"/>
                <a:t>경기도 의왕시 </a:t>
              </a:r>
              <a:r>
                <a:rPr lang="ko-KR" altLang="en-US" sz="500" err="1"/>
                <a:t>내손동</a:t>
              </a:r>
              <a:endParaRPr lang="ko-KR" altLang="en-US" sz="500"/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A9261BCF-8C3F-E255-1DE8-371A353E1EF7}"/>
              </a:ext>
            </a:extLst>
          </p:cNvPr>
          <p:cNvGrpSpPr/>
          <p:nvPr/>
        </p:nvGrpSpPr>
        <p:grpSpPr>
          <a:xfrm>
            <a:off x="1939374" y="2923533"/>
            <a:ext cx="985149" cy="362675"/>
            <a:chOff x="415373" y="2923532"/>
            <a:chExt cx="985149" cy="362675"/>
          </a:xfrm>
        </p:grpSpPr>
        <p:sp>
          <p:nvSpPr>
            <p:cNvPr id="56" name="사각형: 둥근 모서리 55">
              <a:extLst>
                <a:ext uri="{FF2B5EF4-FFF2-40B4-BE49-F238E27FC236}">
                  <a16:creationId xmlns:a16="http://schemas.microsoft.com/office/drawing/2014/main" id="{B7367AB6-176B-B659-1F35-83A7CE5D5AC3}"/>
                </a:ext>
              </a:extLst>
            </p:cNvPr>
            <p:cNvSpPr/>
            <p:nvPr/>
          </p:nvSpPr>
          <p:spPr>
            <a:xfrm>
              <a:off x="415373" y="2930814"/>
              <a:ext cx="375591" cy="355393"/>
            </a:xfrm>
            <a:prstGeom prst="roundRect">
              <a:avLst>
                <a:gd name="adj" fmla="val 8900"/>
              </a:avLst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B58EB1D6-FAE3-F44A-A376-391C3316B580}"/>
                </a:ext>
              </a:extLst>
            </p:cNvPr>
            <p:cNvSpPr txBox="1">
              <a:spLocks/>
            </p:cNvSpPr>
            <p:nvPr/>
          </p:nvSpPr>
          <p:spPr>
            <a:xfrm>
              <a:off x="829602" y="2923532"/>
              <a:ext cx="423193" cy="76944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ko-KR" altLang="en-US" sz="500" err="1"/>
                <a:t>모세골교</a:t>
              </a:r>
              <a:r>
                <a:rPr lang="en-US" altLang="ko-KR" sz="500"/>
                <a:t>(</a:t>
              </a:r>
              <a:r>
                <a:rPr lang="ko-KR" altLang="en-US" sz="500"/>
                <a:t>산내</a:t>
              </a:r>
              <a:r>
                <a:rPr lang="en-US" altLang="ko-KR" sz="500"/>
                <a:t>)</a:t>
              </a:r>
              <a:endParaRPr lang="ko-KR" altLang="en-US" sz="50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08741C8D-DC22-94A2-71B6-BD3095B6866B}"/>
                </a:ext>
              </a:extLst>
            </p:cNvPr>
            <p:cNvSpPr txBox="1">
              <a:spLocks/>
            </p:cNvSpPr>
            <p:nvPr/>
          </p:nvSpPr>
          <p:spPr>
            <a:xfrm>
              <a:off x="832860" y="3031500"/>
              <a:ext cx="567662" cy="153888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/>
            <a:p>
              <a:r>
                <a:rPr lang="ko-KR" altLang="en-US" sz="500"/>
                <a:t>대전광역시 서구 가수원동</a:t>
              </a:r>
            </a:p>
          </p:txBody>
        </p:sp>
      </p:grpSp>
      <p:sp>
        <p:nvSpPr>
          <p:cNvPr id="73" name="TextBox 72">
            <a:extLst>
              <a:ext uri="{FF2B5EF4-FFF2-40B4-BE49-F238E27FC236}">
                <a16:creationId xmlns:a16="http://schemas.microsoft.com/office/drawing/2014/main" id="{3A2F0E46-00A8-7772-C292-2905AC7A5090}"/>
              </a:ext>
            </a:extLst>
          </p:cNvPr>
          <p:cNvSpPr txBox="1">
            <a:spLocks/>
          </p:cNvSpPr>
          <p:nvPr/>
        </p:nvSpPr>
        <p:spPr>
          <a:xfrm>
            <a:off x="3168621" y="1933520"/>
            <a:ext cx="594000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sz="600"/>
              <a:t>이름 </a:t>
            </a:r>
            <a:r>
              <a:rPr lang="en-US" altLang="ko-KR" sz="600"/>
              <a:t>: Logger</a:t>
            </a:r>
            <a:endParaRPr lang="ko-KR" altLang="en-US" sz="60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09562322-FD04-80DE-2072-8E795573648C}"/>
              </a:ext>
            </a:extLst>
          </p:cNvPr>
          <p:cNvSpPr txBox="1">
            <a:spLocks/>
          </p:cNvSpPr>
          <p:nvPr/>
        </p:nvSpPr>
        <p:spPr>
          <a:xfrm>
            <a:off x="3178431" y="2051500"/>
            <a:ext cx="594000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altLang="ko-KR" sz="600"/>
              <a:t>IP</a:t>
            </a:r>
            <a:r>
              <a:rPr lang="ko-KR" altLang="en-US" sz="600"/>
              <a:t> </a:t>
            </a:r>
            <a:r>
              <a:rPr lang="en-US" altLang="ko-KR" sz="600"/>
              <a:t>: 192.168.1.28</a:t>
            </a:r>
            <a:endParaRPr lang="ko-KR" altLang="en-US" sz="60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E997D258-C98D-AEAC-AAE3-FEF34D001223}"/>
              </a:ext>
            </a:extLst>
          </p:cNvPr>
          <p:cNvSpPr txBox="1">
            <a:spLocks/>
          </p:cNvSpPr>
          <p:nvPr/>
        </p:nvSpPr>
        <p:spPr>
          <a:xfrm>
            <a:off x="3807104" y="2052764"/>
            <a:ext cx="594000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altLang="ko-KR" sz="600"/>
              <a:t>Port</a:t>
            </a:r>
            <a:r>
              <a:rPr lang="ko-KR" altLang="en-US" sz="600"/>
              <a:t> </a:t>
            </a:r>
            <a:r>
              <a:rPr lang="en-US" altLang="ko-KR" sz="600"/>
              <a:t>: 18000</a:t>
            </a:r>
            <a:endParaRPr lang="ko-KR" altLang="en-US" sz="60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FA3A016D-A34A-E198-8B31-F8CD408BE791}"/>
              </a:ext>
            </a:extLst>
          </p:cNvPr>
          <p:cNvSpPr txBox="1">
            <a:spLocks/>
          </p:cNvSpPr>
          <p:nvPr/>
        </p:nvSpPr>
        <p:spPr>
          <a:xfrm>
            <a:off x="3764163" y="1937591"/>
            <a:ext cx="594000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altLang="ko-KR" sz="600"/>
              <a:t>Sampling</a:t>
            </a:r>
            <a:r>
              <a:rPr lang="ko-KR" altLang="en-US" sz="600"/>
              <a:t> </a:t>
            </a:r>
            <a:r>
              <a:rPr lang="en-US" altLang="ko-KR" sz="600"/>
              <a:t>: 100</a:t>
            </a:r>
            <a:endParaRPr lang="ko-KR" altLang="en-US" sz="60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7EC3564F-E729-DC0C-ECE5-011984B6F39A}"/>
              </a:ext>
            </a:extLst>
          </p:cNvPr>
          <p:cNvSpPr txBox="1">
            <a:spLocks/>
          </p:cNvSpPr>
          <p:nvPr/>
        </p:nvSpPr>
        <p:spPr>
          <a:xfrm>
            <a:off x="4467141" y="1941489"/>
            <a:ext cx="594000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sz="600"/>
              <a:t>사용여부 </a:t>
            </a:r>
            <a:r>
              <a:rPr lang="en-US" altLang="ko-KR" sz="600"/>
              <a:t>: </a:t>
            </a:r>
            <a:r>
              <a:rPr lang="ko-KR" altLang="en-US" sz="600"/>
              <a:t>사용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94A3EFCB-F856-9187-9651-E77A40FF8452}"/>
              </a:ext>
            </a:extLst>
          </p:cNvPr>
          <p:cNvSpPr txBox="1">
            <a:spLocks/>
          </p:cNvSpPr>
          <p:nvPr/>
        </p:nvSpPr>
        <p:spPr>
          <a:xfrm>
            <a:off x="4455844" y="2064409"/>
            <a:ext cx="594000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sz="600"/>
              <a:t>전체 채널 수 </a:t>
            </a:r>
            <a:r>
              <a:rPr lang="en-US" altLang="ko-KR" sz="600"/>
              <a:t>: 18</a:t>
            </a:r>
            <a:endParaRPr lang="ko-KR" altLang="en-US" sz="600"/>
          </a:p>
        </p:txBody>
      </p:sp>
      <p:graphicFrame>
        <p:nvGraphicFramePr>
          <p:cNvPr id="80" name="표 79">
            <a:extLst>
              <a:ext uri="{FF2B5EF4-FFF2-40B4-BE49-F238E27FC236}">
                <a16:creationId xmlns:a16="http://schemas.microsoft.com/office/drawing/2014/main" id="{A9077952-E691-5472-0049-F7CAC2C84C9C}"/>
              </a:ext>
            </a:extLst>
          </p:cNvPr>
          <p:cNvGraphicFramePr>
            <a:graphicFrameLocks noGrp="1"/>
          </p:cNvGraphicFramePr>
          <p:nvPr/>
        </p:nvGraphicFramePr>
        <p:xfrm>
          <a:off x="3148159" y="2544418"/>
          <a:ext cx="1005602" cy="990376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244958">
                  <a:extLst>
                    <a:ext uri="{9D8B030D-6E8A-4147-A177-3AD203B41FA5}">
                      <a16:colId xmlns:a16="http://schemas.microsoft.com/office/drawing/2014/main" val="2953443935"/>
                    </a:ext>
                  </a:extLst>
                </a:gridCol>
                <a:gridCol w="352167">
                  <a:extLst>
                    <a:ext uri="{9D8B030D-6E8A-4147-A177-3AD203B41FA5}">
                      <a16:colId xmlns:a16="http://schemas.microsoft.com/office/drawing/2014/main" val="1186016331"/>
                    </a:ext>
                  </a:extLst>
                </a:gridCol>
                <a:gridCol w="408477">
                  <a:extLst>
                    <a:ext uri="{9D8B030D-6E8A-4147-A177-3AD203B41FA5}">
                      <a16:colId xmlns:a16="http://schemas.microsoft.com/office/drawing/2014/main" val="3946525963"/>
                    </a:ext>
                  </a:extLst>
                </a:gridCol>
              </a:tblGrid>
              <a:tr h="12379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u="none" strike="noStrike">
                          <a:solidFill>
                            <a:schemeClr val="tx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이름</a:t>
                      </a:r>
                      <a:endParaRPr lang="en-US" sz="600" b="0" i="0" u="none" strike="noStrike">
                        <a:solidFill>
                          <a:schemeClr val="tx1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6820" marR="6820" marT="6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u="none" strike="noStrike">
                          <a:solidFill>
                            <a:schemeClr val="tx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오프셋</a:t>
                      </a:r>
                      <a:endParaRPr lang="en-US" sz="600" b="0" i="0" u="none" strike="noStrike">
                        <a:solidFill>
                          <a:schemeClr val="tx1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6820" marR="6820" marT="6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chemeClr val="tx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사용</a:t>
                      </a:r>
                      <a:endParaRPr lang="en-US" sz="600" b="0" i="0" u="none" strike="noStrike">
                        <a:solidFill>
                          <a:schemeClr val="tx1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6820" marR="6820" marT="6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79514626"/>
                  </a:ext>
                </a:extLst>
              </a:tr>
              <a:tr h="1237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solidFill>
                            <a:schemeClr val="tx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Ch1</a:t>
                      </a:r>
                      <a:endParaRPr lang="en-US" sz="600" b="0" i="0" u="none" strike="noStrike">
                        <a:solidFill>
                          <a:schemeClr val="tx1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6820" marR="6820" marT="6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solidFill>
                            <a:schemeClr val="tx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</a:t>
                      </a:r>
                      <a:endParaRPr lang="en-US" altLang="ko-KR" sz="600" b="0" i="0" u="none" strike="noStrike">
                        <a:solidFill>
                          <a:schemeClr val="tx1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6820" marR="6820" marT="6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solidFill>
                            <a:schemeClr val="tx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사용</a:t>
                      </a:r>
                      <a:endParaRPr lang="en-US" sz="600" b="0" i="0" u="none" strike="noStrike">
                        <a:solidFill>
                          <a:schemeClr val="tx1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6820" marR="6820" marT="6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67241662"/>
                  </a:ext>
                </a:extLst>
              </a:tr>
              <a:tr h="1237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solidFill>
                            <a:schemeClr val="tx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Ch2</a:t>
                      </a:r>
                      <a:endParaRPr lang="en-US" sz="600" b="0" i="0" u="none" strike="noStrike">
                        <a:solidFill>
                          <a:schemeClr val="tx1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6820" marR="6820" marT="6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solidFill>
                            <a:schemeClr val="tx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</a:t>
                      </a:r>
                      <a:endParaRPr lang="en-US" altLang="ko-KR" sz="600" b="0" i="0" u="none" strike="noStrike">
                        <a:solidFill>
                          <a:schemeClr val="tx1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6820" marR="6820" marT="6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solidFill>
                            <a:schemeClr val="tx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사용</a:t>
                      </a:r>
                      <a:endParaRPr lang="en-US" sz="600" b="0" i="0" u="none" strike="noStrike">
                        <a:solidFill>
                          <a:schemeClr val="tx1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6820" marR="6820" marT="6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30279617"/>
                  </a:ext>
                </a:extLst>
              </a:tr>
              <a:tr h="1237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solidFill>
                            <a:schemeClr val="tx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Ch3</a:t>
                      </a:r>
                      <a:endParaRPr lang="en-US" sz="600" b="0" i="0" u="none" strike="noStrike">
                        <a:solidFill>
                          <a:schemeClr val="tx1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6820" marR="6820" marT="6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solidFill>
                            <a:schemeClr val="tx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</a:t>
                      </a:r>
                      <a:endParaRPr lang="en-US" altLang="ko-KR" sz="600" b="0" i="0" u="none" strike="noStrike">
                        <a:solidFill>
                          <a:schemeClr val="tx1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6820" marR="6820" marT="6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solidFill>
                            <a:schemeClr val="tx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사용</a:t>
                      </a:r>
                      <a:endParaRPr lang="en-US" sz="600" b="0" i="0" u="none" strike="noStrike">
                        <a:solidFill>
                          <a:schemeClr val="tx1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6820" marR="6820" marT="6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4266411"/>
                  </a:ext>
                </a:extLst>
              </a:tr>
              <a:tr h="1237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solidFill>
                            <a:schemeClr val="tx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Ch4</a:t>
                      </a:r>
                      <a:endParaRPr lang="en-US" sz="600" b="0" i="0" u="none" strike="noStrike">
                        <a:solidFill>
                          <a:schemeClr val="tx1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6820" marR="6820" marT="6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solidFill>
                            <a:schemeClr val="tx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</a:t>
                      </a:r>
                      <a:endParaRPr lang="en-US" altLang="ko-KR" sz="600" b="0" i="0" u="none" strike="noStrike">
                        <a:solidFill>
                          <a:schemeClr val="tx1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6820" marR="6820" marT="6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solidFill>
                            <a:schemeClr val="tx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사용</a:t>
                      </a:r>
                      <a:endParaRPr lang="en-US" sz="600" b="0" i="0" u="none" strike="noStrike">
                        <a:solidFill>
                          <a:schemeClr val="tx1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6820" marR="6820" marT="6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1815714"/>
                  </a:ext>
                </a:extLst>
              </a:tr>
              <a:tr h="1237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solidFill>
                            <a:schemeClr val="tx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Ch5</a:t>
                      </a:r>
                      <a:endParaRPr lang="en-US" sz="600" b="0" i="0" u="none" strike="noStrike">
                        <a:solidFill>
                          <a:schemeClr val="tx1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6820" marR="6820" marT="6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solidFill>
                            <a:schemeClr val="tx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</a:t>
                      </a:r>
                      <a:endParaRPr lang="en-US" altLang="ko-KR" sz="600" b="0" i="0" u="none" strike="noStrike">
                        <a:solidFill>
                          <a:schemeClr val="tx1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6820" marR="6820" marT="6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solidFill>
                            <a:schemeClr val="tx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사용</a:t>
                      </a:r>
                      <a:endParaRPr lang="en-US" sz="600" b="0" i="0" u="none" strike="noStrike">
                        <a:solidFill>
                          <a:schemeClr val="tx1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6820" marR="6820" marT="6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9269622"/>
                  </a:ext>
                </a:extLst>
              </a:tr>
              <a:tr h="1237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solidFill>
                            <a:schemeClr val="tx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Ch6</a:t>
                      </a:r>
                      <a:endParaRPr lang="en-US" sz="600" b="0" i="0" u="none" strike="noStrike">
                        <a:solidFill>
                          <a:schemeClr val="tx1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6820" marR="6820" marT="6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solidFill>
                            <a:schemeClr val="tx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</a:t>
                      </a:r>
                      <a:endParaRPr lang="en-US" altLang="ko-KR" sz="600" b="0" i="0" u="none" strike="noStrike">
                        <a:solidFill>
                          <a:schemeClr val="tx1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6820" marR="6820" marT="6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solidFill>
                            <a:schemeClr val="tx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사용</a:t>
                      </a:r>
                      <a:endParaRPr lang="en-US" sz="600" b="0" i="0" u="none" strike="noStrike">
                        <a:solidFill>
                          <a:schemeClr val="tx1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6820" marR="6820" marT="6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45600053"/>
                  </a:ext>
                </a:extLst>
              </a:tr>
              <a:tr h="12379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solidFill>
                            <a:schemeClr val="tx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Ch7</a:t>
                      </a:r>
                      <a:endParaRPr lang="en-US" sz="600" b="0" i="0" u="none" strike="noStrike">
                        <a:solidFill>
                          <a:schemeClr val="tx1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6820" marR="6820" marT="6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solidFill>
                            <a:schemeClr val="tx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</a:t>
                      </a:r>
                      <a:endParaRPr lang="en-US" altLang="ko-KR" sz="600" b="0" i="0" u="none" strike="noStrike">
                        <a:solidFill>
                          <a:schemeClr val="tx1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6820" marR="6820" marT="6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solidFill>
                            <a:schemeClr val="tx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사용</a:t>
                      </a:r>
                      <a:endParaRPr lang="en-US" sz="600" b="0" i="0" u="none" strike="noStrike">
                        <a:solidFill>
                          <a:schemeClr val="tx1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6820" marR="6820" marT="6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45524086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D9234C9-5869-8F80-879B-5140379D0277}"/>
              </a:ext>
            </a:extLst>
          </p:cNvPr>
          <p:cNvSpPr txBox="1">
            <a:spLocks/>
          </p:cNvSpPr>
          <p:nvPr/>
        </p:nvSpPr>
        <p:spPr>
          <a:xfrm>
            <a:off x="3156795" y="2409174"/>
            <a:ext cx="961802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/>
              <a:t>수신일시 </a:t>
            </a:r>
            <a:r>
              <a:rPr lang="en-US" altLang="ko-KR" sz="600"/>
              <a:t>: 20230517 10:10:00</a:t>
            </a:r>
            <a:endParaRPr lang="ko-KR" altLang="en-US" sz="600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CA545AEF-C788-403C-A9B5-281015258F69}"/>
              </a:ext>
            </a:extLst>
          </p:cNvPr>
          <p:cNvGrpSpPr/>
          <p:nvPr/>
        </p:nvGrpSpPr>
        <p:grpSpPr>
          <a:xfrm>
            <a:off x="4177235" y="2546528"/>
            <a:ext cx="45719" cy="971292"/>
            <a:chOff x="3132153" y="2572902"/>
            <a:chExt cx="45719" cy="971292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F7A7F958-828B-3610-2B3E-342FCD21E098}"/>
                </a:ext>
              </a:extLst>
            </p:cNvPr>
            <p:cNvSpPr/>
            <p:nvPr/>
          </p:nvSpPr>
          <p:spPr>
            <a:xfrm>
              <a:off x="3132153" y="2572902"/>
              <a:ext cx="45719" cy="97129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8E4BCE03-4B3F-2892-92AE-CC8156021A89}"/>
                </a:ext>
              </a:extLst>
            </p:cNvPr>
            <p:cNvSpPr/>
            <p:nvPr/>
          </p:nvSpPr>
          <p:spPr>
            <a:xfrm>
              <a:off x="3132153" y="2572902"/>
              <a:ext cx="45719" cy="42757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22FAB210-ADF8-5F32-2D6A-2F3232646361}"/>
              </a:ext>
            </a:extLst>
          </p:cNvPr>
          <p:cNvSpPr>
            <a:spLocks/>
          </p:cNvSpPr>
          <p:nvPr/>
        </p:nvSpPr>
        <p:spPr>
          <a:xfrm>
            <a:off x="4326683" y="2215159"/>
            <a:ext cx="1167840" cy="1380994"/>
          </a:xfrm>
          <a:prstGeom prst="roundRect">
            <a:avLst>
              <a:gd name="adj" fmla="val 1305"/>
            </a:avLst>
          </a:prstGeom>
          <a:solidFill>
            <a:srgbClr val="FFFFFF">
              <a:alpha val="30196"/>
            </a:srgbClr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528BD9FA-7674-9562-4003-C9E8A09288BB}"/>
              </a:ext>
            </a:extLst>
          </p:cNvPr>
          <p:cNvGraphicFramePr>
            <a:graphicFrameLocks noGrp="1"/>
          </p:cNvGraphicFramePr>
          <p:nvPr/>
        </p:nvGraphicFramePr>
        <p:xfrm>
          <a:off x="4392468" y="2544418"/>
          <a:ext cx="1005602" cy="990376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244958">
                  <a:extLst>
                    <a:ext uri="{9D8B030D-6E8A-4147-A177-3AD203B41FA5}">
                      <a16:colId xmlns:a16="http://schemas.microsoft.com/office/drawing/2014/main" val="2953443935"/>
                    </a:ext>
                  </a:extLst>
                </a:gridCol>
                <a:gridCol w="352167">
                  <a:extLst>
                    <a:ext uri="{9D8B030D-6E8A-4147-A177-3AD203B41FA5}">
                      <a16:colId xmlns:a16="http://schemas.microsoft.com/office/drawing/2014/main" val="1186016331"/>
                    </a:ext>
                  </a:extLst>
                </a:gridCol>
                <a:gridCol w="408477">
                  <a:extLst>
                    <a:ext uri="{9D8B030D-6E8A-4147-A177-3AD203B41FA5}">
                      <a16:colId xmlns:a16="http://schemas.microsoft.com/office/drawing/2014/main" val="3946525963"/>
                    </a:ext>
                  </a:extLst>
                </a:gridCol>
              </a:tblGrid>
              <a:tr h="12379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u="none" strike="noStrike">
                          <a:solidFill>
                            <a:schemeClr val="tx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이름</a:t>
                      </a:r>
                      <a:endParaRPr lang="en-US" sz="600" b="0" i="0" u="none" strike="noStrike">
                        <a:solidFill>
                          <a:schemeClr val="tx1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6820" marR="6820" marT="6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u="none" strike="noStrike">
                          <a:solidFill>
                            <a:schemeClr val="tx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GF</a:t>
                      </a:r>
                      <a:endParaRPr lang="en-US" sz="600" b="0" i="0" u="none" strike="noStrike">
                        <a:solidFill>
                          <a:schemeClr val="tx1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6820" marR="6820" marT="6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chemeClr val="tx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사용</a:t>
                      </a:r>
                      <a:endParaRPr lang="en-US" sz="600" b="0" i="0" u="none" strike="noStrike">
                        <a:solidFill>
                          <a:schemeClr val="tx1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6820" marR="6820" marT="6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79514626"/>
                  </a:ext>
                </a:extLst>
              </a:tr>
              <a:tr h="1237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solidFill>
                            <a:schemeClr val="tx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Ch1</a:t>
                      </a:r>
                      <a:endParaRPr lang="en-US" sz="600" b="0" i="0" u="none" strike="noStrike">
                        <a:solidFill>
                          <a:schemeClr val="tx1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6820" marR="6820" marT="6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solidFill>
                            <a:schemeClr val="tx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</a:t>
                      </a:r>
                      <a:endParaRPr lang="en-US" altLang="ko-KR" sz="600" b="0" i="0" u="none" strike="noStrike">
                        <a:solidFill>
                          <a:schemeClr val="tx1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6820" marR="6820" marT="6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solidFill>
                            <a:schemeClr val="tx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사용</a:t>
                      </a:r>
                      <a:endParaRPr lang="en-US" sz="600" b="0" i="0" u="none" strike="noStrike">
                        <a:solidFill>
                          <a:schemeClr val="tx1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6820" marR="6820" marT="6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67241662"/>
                  </a:ext>
                </a:extLst>
              </a:tr>
              <a:tr h="1237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solidFill>
                            <a:schemeClr val="tx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Ch2</a:t>
                      </a:r>
                      <a:endParaRPr lang="en-US" sz="600" b="0" i="0" u="none" strike="noStrike">
                        <a:solidFill>
                          <a:schemeClr val="tx1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6820" marR="6820" marT="6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solidFill>
                            <a:schemeClr val="tx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</a:t>
                      </a:r>
                      <a:endParaRPr lang="en-US" altLang="ko-KR" sz="600" b="0" i="0" u="none" strike="noStrike">
                        <a:solidFill>
                          <a:schemeClr val="tx1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6820" marR="6820" marT="6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solidFill>
                            <a:schemeClr val="tx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사용</a:t>
                      </a:r>
                      <a:endParaRPr lang="en-US" sz="600" b="0" i="0" u="none" strike="noStrike">
                        <a:solidFill>
                          <a:schemeClr val="tx1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6820" marR="6820" marT="6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30279617"/>
                  </a:ext>
                </a:extLst>
              </a:tr>
              <a:tr h="1237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solidFill>
                            <a:schemeClr val="tx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Ch3</a:t>
                      </a:r>
                      <a:endParaRPr lang="en-US" sz="600" b="0" i="0" u="none" strike="noStrike">
                        <a:solidFill>
                          <a:schemeClr val="tx1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6820" marR="6820" marT="6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solidFill>
                            <a:schemeClr val="tx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</a:t>
                      </a:r>
                      <a:endParaRPr lang="en-US" altLang="ko-KR" sz="600" b="0" i="0" u="none" strike="noStrike">
                        <a:solidFill>
                          <a:schemeClr val="tx1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6820" marR="6820" marT="6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solidFill>
                            <a:schemeClr val="tx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사용</a:t>
                      </a:r>
                      <a:endParaRPr lang="en-US" sz="600" b="0" i="0" u="none" strike="noStrike">
                        <a:solidFill>
                          <a:schemeClr val="tx1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6820" marR="6820" marT="6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4266411"/>
                  </a:ext>
                </a:extLst>
              </a:tr>
              <a:tr h="1237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solidFill>
                            <a:schemeClr val="tx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Ch4</a:t>
                      </a:r>
                      <a:endParaRPr lang="en-US" sz="600" b="0" i="0" u="none" strike="noStrike">
                        <a:solidFill>
                          <a:schemeClr val="tx1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6820" marR="6820" marT="6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solidFill>
                            <a:schemeClr val="tx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</a:t>
                      </a:r>
                      <a:endParaRPr lang="en-US" altLang="ko-KR" sz="600" b="0" i="0" u="none" strike="noStrike">
                        <a:solidFill>
                          <a:schemeClr val="tx1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6820" marR="6820" marT="6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solidFill>
                            <a:schemeClr val="tx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사용</a:t>
                      </a:r>
                      <a:endParaRPr lang="en-US" sz="600" b="0" i="0" u="none" strike="noStrike">
                        <a:solidFill>
                          <a:schemeClr val="tx1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6820" marR="6820" marT="6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1815714"/>
                  </a:ext>
                </a:extLst>
              </a:tr>
              <a:tr h="1237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solidFill>
                            <a:schemeClr val="tx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Ch5</a:t>
                      </a:r>
                      <a:endParaRPr lang="en-US" sz="600" b="0" i="0" u="none" strike="noStrike">
                        <a:solidFill>
                          <a:schemeClr val="tx1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6820" marR="6820" marT="6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solidFill>
                            <a:schemeClr val="tx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</a:t>
                      </a:r>
                      <a:endParaRPr lang="en-US" altLang="ko-KR" sz="600" b="0" i="0" u="none" strike="noStrike">
                        <a:solidFill>
                          <a:schemeClr val="tx1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6820" marR="6820" marT="6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solidFill>
                            <a:schemeClr val="tx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사용</a:t>
                      </a:r>
                      <a:endParaRPr lang="en-US" sz="600" b="0" i="0" u="none" strike="noStrike">
                        <a:solidFill>
                          <a:schemeClr val="tx1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6820" marR="6820" marT="6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9269622"/>
                  </a:ext>
                </a:extLst>
              </a:tr>
              <a:tr h="1237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solidFill>
                            <a:schemeClr val="tx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Ch6</a:t>
                      </a:r>
                      <a:endParaRPr lang="en-US" sz="600" b="0" i="0" u="none" strike="noStrike">
                        <a:solidFill>
                          <a:schemeClr val="tx1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6820" marR="6820" marT="6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solidFill>
                            <a:schemeClr val="tx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</a:t>
                      </a:r>
                      <a:endParaRPr lang="en-US" altLang="ko-KR" sz="600" b="0" i="0" u="none" strike="noStrike">
                        <a:solidFill>
                          <a:schemeClr val="tx1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6820" marR="6820" marT="6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solidFill>
                            <a:schemeClr val="tx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사용</a:t>
                      </a:r>
                      <a:endParaRPr lang="en-US" sz="600" b="0" i="0" u="none" strike="noStrike">
                        <a:solidFill>
                          <a:schemeClr val="tx1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6820" marR="6820" marT="6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45600053"/>
                  </a:ext>
                </a:extLst>
              </a:tr>
              <a:tr h="12379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solidFill>
                            <a:schemeClr val="tx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Ch7</a:t>
                      </a:r>
                      <a:endParaRPr lang="en-US" sz="600" b="0" i="0" u="none" strike="noStrike">
                        <a:solidFill>
                          <a:schemeClr val="tx1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6820" marR="6820" marT="6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solidFill>
                            <a:schemeClr val="tx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</a:t>
                      </a:r>
                      <a:endParaRPr lang="en-US" altLang="ko-KR" sz="600" b="0" i="0" u="none" strike="noStrike">
                        <a:solidFill>
                          <a:schemeClr val="tx1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6820" marR="6820" marT="6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solidFill>
                            <a:schemeClr val="tx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사용</a:t>
                      </a:r>
                      <a:endParaRPr lang="en-US" sz="600" b="0" i="0" u="none" strike="noStrike">
                        <a:solidFill>
                          <a:schemeClr val="tx1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6820" marR="6820" marT="6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45524086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D8AB261A-5D9D-6FB1-E603-4FFCC46DC805}"/>
              </a:ext>
            </a:extLst>
          </p:cNvPr>
          <p:cNvSpPr txBox="1">
            <a:spLocks/>
          </p:cNvSpPr>
          <p:nvPr/>
        </p:nvSpPr>
        <p:spPr>
          <a:xfrm>
            <a:off x="4401104" y="2409174"/>
            <a:ext cx="961802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/>
              <a:t>수신일시 </a:t>
            </a:r>
            <a:r>
              <a:rPr lang="en-US" altLang="ko-KR" sz="600"/>
              <a:t>: 20230517 10:10:00</a:t>
            </a:r>
            <a:endParaRPr lang="ko-KR" altLang="en-US" sz="600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B6442E20-4DE3-B7E4-8BF8-5DC9D249A150}"/>
              </a:ext>
            </a:extLst>
          </p:cNvPr>
          <p:cNvGrpSpPr/>
          <p:nvPr/>
        </p:nvGrpSpPr>
        <p:grpSpPr>
          <a:xfrm>
            <a:off x="5421544" y="2546528"/>
            <a:ext cx="45719" cy="971292"/>
            <a:chOff x="3132153" y="2572902"/>
            <a:chExt cx="45719" cy="971292"/>
          </a:xfrm>
        </p:grpSpPr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D8118193-D9D9-BD33-41CF-73FCC29A068A}"/>
                </a:ext>
              </a:extLst>
            </p:cNvPr>
            <p:cNvSpPr/>
            <p:nvPr/>
          </p:nvSpPr>
          <p:spPr>
            <a:xfrm>
              <a:off x="3132153" y="2572902"/>
              <a:ext cx="45719" cy="97129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F417AA90-284D-C498-6AA6-D6284B5C407F}"/>
                </a:ext>
              </a:extLst>
            </p:cNvPr>
            <p:cNvSpPr/>
            <p:nvPr/>
          </p:nvSpPr>
          <p:spPr>
            <a:xfrm>
              <a:off x="3132153" y="2572902"/>
              <a:ext cx="45719" cy="42757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7B45FFE2-B79A-9B24-B74E-C9A282880764}"/>
              </a:ext>
            </a:extLst>
          </p:cNvPr>
          <p:cNvSpPr txBox="1">
            <a:spLocks/>
          </p:cNvSpPr>
          <p:nvPr/>
        </p:nvSpPr>
        <p:spPr>
          <a:xfrm>
            <a:off x="4378406" y="2278431"/>
            <a:ext cx="586699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/>
              <a:t>채널 </a:t>
            </a:r>
            <a:r>
              <a:rPr lang="en-US" altLang="ko-KR" sz="600"/>
              <a:t>Gauge Factor</a:t>
            </a:r>
            <a:endParaRPr lang="ko-KR" altLang="en-US" sz="600"/>
          </a:p>
        </p:txBody>
      </p:sp>
      <p:sp>
        <p:nvSpPr>
          <p:cNvPr id="65" name="사각형: 둥근 모서리 64">
            <a:extLst>
              <a:ext uri="{FF2B5EF4-FFF2-40B4-BE49-F238E27FC236}">
                <a16:creationId xmlns:a16="http://schemas.microsoft.com/office/drawing/2014/main" id="{39B261C1-E91C-E8C0-273C-B85A20C0F1D4}"/>
              </a:ext>
            </a:extLst>
          </p:cNvPr>
          <p:cNvSpPr>
            <a:spLocks/>
          </p:cNvSpPr>
          <p:nvPr/>
        </p:nvSpPr>
        <p:spPr>
          <a:xfrm>
            <a:off x="5586675" y="2215159"/>
            <a:ext cx="1167840" cy="1380994"/>
          </a:xfrm>
          <a:prstGeom prst="roundRect">
            <a:avLst>
              <a:gd name="adj" fmla="val 1305"/>
            </a:avLst>
          </a:prstGeom>
          <a:solidFill>
            <a:srgbClr val="FFFFFF">
              <a:alpha val="30196"/>
            </a:srgbClr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79" name="표 78">
            <a:extLst>
              <a:ext uri="{FF2B5EF4-FFF2-40B4-BE49-F238E27FC236}">
                <a16:creationId xmlns:a16="http://schemas.microsoft.com/office/drawing/2014/main" id="{E069EFC6-1CCB-21F5-54B3-EE98849CE023}"/>
              </a:ext>
            </a:extLst>
          </p:cNvPr>
          <p:cNvGraphicFramePr>
            <a:graphicFrameLocks noGrp="1"/>
          </p:cNvGraphicFramePr>
          <p:nvPr/>
        </p:nvGraphicFramePr>
        <p:xfrm>
          <a:off x="5652460" y="2544418"/>
          <a:ext cx="1005602" cy="990376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244958">
                  <a:extLst>
                    <a:ext uri="{9D8B030D-6E8A-4147-A177-3AD203B41FA5}">
                      <a16:colId xmlns:a16="http://schemas.microsoft.com/office/drawing/2014/main" val="2953443935"/>
                    </a:ext>
                  </a:extLst>
                </a:gridCol>
                <a:gridCol w="352167">
                  <a:extLst>
                    <a:ext uri="{9D8B030D-6E8A-4147-A177-3AD203B41FA5}">
                      <a16:colId xmlns:a16="http://schemas.microsoft.com/office/drawing/2014/main" val="1186016331"/>
                    </a:ext>
                  </a:extLst>
                </a:gridCol>
                <a:gridCol w="408477">
                  <a:extLst>
                    <a:ext uri="{9D8B030D-6E8A-4147-A177-3AD203B41FA5}">
                      <a16:colId xmlns:a16="http://schemas.microsoft.com/office/drawing/2014/main" val="3946525963"/>
                    </a:ext>
                  </a:extLst>
                </a:gridCol>
              </a:tblGrid>
              <a:tr h="12379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u="none" strike="noStrike">
                          <a:solidFill>
                            <a:schemeClr val="tx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이름</a:t>
                      </a:r>
                      <a:endParaRPr lang="en-US" sz="600" b="0" i="0" u="none" strike="noStrike">
                        <a:solidFill>
                          <a:schemeClr val="tx1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6820" marR="6820" marT="6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chemeClr val="tx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센서</a:t>
                      </a:r>
                      <a:endParaRPr lang="en-US" sz="600" b="0" i="0" u="none" strike="noStrike">
                        <a:solidFill>
                          <a:schemeClr val="tx1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6820" marR="6820" marT="6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chemeClr val="tx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사용</a:t>
                      </a:r>
                      <a:endParaRPr lang="en-US" sz="600" b="0" i="0" u="none" strike="noStrike">
                        <a:solidFill>
                          <a:schemeClr val="tx1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6820" marR="6820" marT="6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79514626"/>
                  </a:ext>
                </a:extLst>
              </a:tr>
              <a:tr h="1237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solidFill>
                            <a:schemeClr val="tx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Ch1</a:t>
                      </a:r>
                      <a:endParaRPr lang="en-US" sz="600" b="0" i="0" u="none" strike="noStrike">
                        <a:solidFill>
                          <a:schemeClr val="tx1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6820" marR="6820" marT="6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solidFill>
                            <a:schemeClr val="tx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가속도</a:t>
                      </a:r>
                      <a:endParaRPr lang="en-US" altLang="ko-KR" sz="600" b="0" i="0" u="none" strike="noStrike">
                        <a:solidFill>
                          <a:schemeClr val="tx1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6820" marR="6820" marT="6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solidFill>
                            <a:schemeClr val="tx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사용</a:t>
                      </a:r>
                      <a:endParaRPr lang="en-US" sz="600" b="0" i="0" u="none" strike="noStrike">
                        <a:solidFill>
                          <a:schemeClr val="tx1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6820" marR="6820" marT="6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67241662"/>
                  </a:ext>
                </a:extLst>
              </a:tr>
              <a:tr h="1237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solidFill>
                            <a:schemeClr val="tx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Ch2</a:t>
                      </a:r>
                      <a:endParaRPr lang="en-US" sz="600" b="0" i="0" u="none" strike="noStrike">
                        <a:solidFill>
                          <a:schemeClr val="tx1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6820" marR="6820" marT="6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solidFill>
                            <a:schemeClr val="tx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경사</a:t>
                      </a:r>
                      <a:endParaRPr lang="en-US" altLang="ko-KR" sz="600" b="0" i="0" u="none" strike="noStrike">
                        <a:solidFill>
                          <a:schemeClr val="tx1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6820" marR="6820" marT="6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solidFill>
                            <a:schemeClr val="tx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사용</a:t>
                      </a:r>
                      <a:endParaRPr lang="en-US" sz="600" b="0" i="0" u="none" strike="noStrike">
                        <a:solidFill>
                          <a:schemeClr val="tx1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6820" marR="6820" marT="6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30279617"/>
                  </a:ext>
                </a:extLst>
              </a:tr>
              <a:tr h="1237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solidFill>
                            <a:schemeClr val="tx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Ch3</a:t>
                      </a:r>
                      <a:endParaRPr lang="en-US" sz="600" b="0" i="0" u="none" strike="noStrike">
                        <a:solidFill>
                          <a:schemeClr val="tx1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6820" marR="6820" marT="6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solidFill>
                            <a:schemeClr val="tx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경사</a:t>
                      </a:r>
                      <a:endParaRPr lang="en-US" altLang="ko-KR" sz="600" b="0" i="0" u="none" strike="noStrike">
                        <a:solidFill>
                          <a:schemeClr val="tx1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6820" marR="6820" marT="6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solidFill>
                            <a:schemeClr val="tx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사용</a:t>
                      </a:r>
                      <a:endParaRPr lang="en-US" sz="600" b="0" i="0" u="none" strike="noStrike">
                        <a:solidFill>
                          <a:schemeClr val="tx1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6820" marR="6820" marT="6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4266411"/>
                  </a:ext>
                </a:extLst>
              </a:tr>
              <a:tr h="1237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solidFill>
                            <a:schemeClr val="tx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Ch4</a:t>
                      </a:r>
                      <a:endParaRPr lang="en-US" sz="600" b="0" i="0" u="none" strike="noStrike">
                        <a:solidFill>
                          <a:schemeClr val="tx1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6820" marR="6820" marT="6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solidFill>
                            <a:schemeClr val="tx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경사</a:t>
                      </a:r>
                      <a:endParaRPr lang="en-US" altLang="ko-KR" sz="600" b="0" i="0" u="none" strike="noStrike">
                        <a:solidFill>
                          <a:schemeClr val="tx1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6820" marR="6820" marT="6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solidFill>
                            <a:schemeClr val="tx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사용</a:t>
                      </a:r>
                      <a:endParaRPr lang="en-US" sz="600" b="0" i="0" u="none" strike="noStrike">
                        <a:solidFill>
                          <a:schemeClr val="tx1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6820" marR="6820" marT="6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1815714"/>
                  </a:ext>
                </a:extLst>
              </a:tr>
              <a:tr h="1237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solidFill>
                            <a:schemeClr val="tx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Ch5</a:t>
                      </a:r>
                      <a:endParaRPr lang="en-US" sz="600" b="0" i="0" u="none" strike="noStrike">
                        <a:solidFill>
                          <a:schemeClr val="tx1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6820" marR="6820" marT="6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solidFill>
                            <a:schemeClr val="tx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경사</a:t>
                      </a:r>
                      <a:endParaRPr lang="en-US" altLang="ko-KR" sz="600" b="0" i="0" u="none" strike="noStrike">
                        <a:solidFill>
                          <a:schemeClr val="tx1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6820" marR="6820" marT="6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solidFill>
                            <a:schemeClr val="tx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사용</a:t>
                      </a:r>
                      <a:endParaRPr lang="en-US" sz="600" b="0" i="0" u="none" strike="noStrike">
                        <a:solidFill>
                          <a:schemeClr val="tx1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6820" marR="6820" marT="6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9269622"/>
                  </a:ext>
                </a:extLst>
              </a:tr>
              <a:tr h="1237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solidFill>
                            <a:schemeClr val="tx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Ch6</a:t>
                      </a:r>
                      <a:endParaRPr lang="en-US" sz="600" b="0" i="0" u="none" strike="noStrike">
                        <a:solidFill>
                          <a:schemeClr val="tx1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6820" marR="6820" marT="6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solidFill>
                            <a:schemeClr val="tx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경사</a:t>
                      </a:r>
                      <a:endParaRPr lang="en-US" altLang="ko-KR" sz="600" b="0" i="0" u="none" strike="noStrike">
                        <a:solidFill>
                          <a:schemeClr val="tx1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6820" marR="6820" marT="6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solidFill>
                            <a:schemeClr val="tx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사용</a:t>
                      </a:r>
                      <a:endParaRPr lang="en-US" sz="600" b="0" i="0" u="none" strike="noStrike">
                        <a:solidFill>
                          <a:schemeClr val="tx1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6820" marR="6820" marT="6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45600053"/>
                  </a:ext>
                </a:extLst>
              </a:tr>
              <a:tr h="12379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solidFill>
                            <a:schemeClr val="tx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Ch7</a:t>
                      </a:r>
                      <a:endParaRPr lang="en-US" sz="600" b="0" i="0" u="none" strike="noStrike">
                        <a:solidFill>
                          <a:schemeClr val="tx1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6820" marR="6820" marT="6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chemeClr val="tx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온도</a:t>
                      </a:r>
                      <a:endParaRPr lang="en-US" altLang="ko-KR" sz="600" b="0" i="0" u="none" strike="noStrike">
                        <a:solidFill>
                          <a:schemeClr val="tx1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6820" marR="6820" marT="6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solidFill>
                            <a:schemeClr val="tx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사용</a:t>
                      </a:r>
                      <a:endParaRPr lang="en-US" sz="600" b="0" i="0" u="none" strike="noStrike">
                        <a:solidFill>
                          <a:schemeClr val="tx1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6820" marR="6820" marT="6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45524086"/>
                  </a:ext>
                </a:extLst>
              </a:tr>
            </a:tbl>
          </a:graphicData>
        </a:graphic>
      </p:graphicFrame>
      <p:sp>
        <p:nvSpPr>
          <p:cNvPr id="89" name="TextBox 88">
            <a:extLst>
              <a:ext uri="{FF2B5EF4-FFF2-40B4-BE49-F238E27FC236}">
                <a16:creationId xmlns:a16="http://schemas.microsoft.com/office/drawing/2014/main" id="{9885DCB5-71BF-B073-E3AF-DE5CBACB9689}"/>
              </a:ext>
            </a:extLst>
          </p:cNvPr>
          <p:cNvSpPr txBox="1">
            <a:spLocks/>
          </p:cNvSpPr>
          <p:nvPr/>
        </p:nvSpPr>
        <p:spPr>
          <a:xfrm>
            <a:off x="5661096" y="2409174"/>
            <a:ext cx="961802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/>
              <a:t>수신일시 </a:t>
            </a:r>
            <a:r>
              <a:rPr lang="en-US" altLang="ko-KR" sz="600"/>
              <a:t>: 20230517 10:10:00</a:t>
            </a:r>
            <a:endParaRPr lang="ko-KR" altLang="en-US" sz="600"/>
          </a:p>
        </p:txBody>
      </p: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FD4CBFD6-19F5-A127-2775-456CFDAF06D1}"/>
              </a:ext>
            </a:extLst>
          </p:cNvPr>
          <p:cNvGrpSpPr/>
          <p:nvPr/>
        </p:nvGrpSpPr>
        <p:grpSpPr>
          <a:xfrm>
            <a:off x="6681536" y="2546528"/>
            <a:ext cx="45719" cy="971292"/>
            <a:chOff x="3132153" y="2572902"/>
            <a:chExt cx="45719" cy="971292"/>
          </a:xfrm>
        </p:grpSpPr>
        <p:sp>
          <p:nvSpPr>
            <p:cNvPr id="91" name="사각형: 둥근 모서리 90">
              <a:extLst>
                <a:ext uri="{FF2B5EF4-FFF2-40B4-BE49-F238E27FC236}">
                  <a16:creationId xmlns:a16="http://schemas.microsoft.com/office/drawing/2014/main" id="{81263070-BD51-B281-FA79-1440520A38D1}"/>
                </a:ext>
              </a:extLst>
            </p:cNvPr>
            <p:cNvSpPr/>
            <p:nvPr/>
          </p:nvSpPr>
          <p:spPr>
            <a:xfrm>
              <a:off x="3132153" y="2572902"/>
              <a:ext cx="45719" cy="97129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2" name="사각형: 둥근 모서리 91">
              <a:extLst>
                <a:ext uri="{FF2B5EF4-FFF2-40B4-BE49-F238E27FC236}">
                  <a16:creationId xmlns:a16="http://schemas.microsoft.com/office/drawing/2014/main" id="{416D0EA4-7D2F-14E4-2B27-123F965D3AB9}"/>
                </a:ext>
              </a:extLst>
            </p:cNvPr>
            <p:cNvSpPr/>
            <p:nvPr/>
          </p:nvSpPr>
          <p:spPr>
            <a:xfrm>
              <a:off x="3132153" y="2572902"/>
              <a:ext cx="45719" cy="42757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3" name="TextBox 92">
            <a:extLst>
              <a:ext uri="{FF2B5EF4-FFF2-40B4-BE49-F238E27FC236}">
                <a16:creationId xmlns:a16="http://schemas.microsoft.com/office/drawing/2014/main" id="{F5D5AB3C-2B5C-FCA7-0A08-AD1DCA8DA8AF}"/>
              </a:ext>
            </a:extLst>
          </p:cNvPr>
          <p:cNvSpPr txBox="1">
            <a:spLocks/>
          </p:cNvSpPr>
          <p:nvPr/>
        </p:nvSpPr>
        <p:spPr>
          <a:xfrm>
            <a:off x="5638398" y="2278431"/>
            <a:ext cx="496931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/>
              <a:t>채널 센서 설정</a:t>
            </a:r>
          </a:p>
        </p:txBody>
      </p:sp>
      <p:sp>
        <p:nvSpPr>
          <p:cNvPr id="94" name="사각형: 둥근 모서리 93">
            <a:extLst>
              <a:ext uri="{FF2B5EF4-FFF2-40B4-BE49-F238E27FC236}">
                <a16:creationId xmlns:a16="http://schemas.microsoft.com/office/drawing/2014/main" id="{774BE4F9-F601-0274-AF15-F8DA92D86F04}"/>
              </a:ext>
            </a:extLst>
          </p:cNvPr>
          <p:cNvSpPr>
            <a:spLocks/>
          </p:cNvSpPr>
          <p:nvPr/>
        </p:nvSpPr>
        <p:spPr>
          <a:xfrm>
            <a:off x="6861735" y="2215159"/>
            <a:ext cx="1167840" cy="1380994"/>
          </a:xfrm>
          <a:prstGeom prst="roundRect">
            <a:avLst>
              <a:gd name="adj" fmla="val 1305"/>
            </a:avLst>
          </a:prstGeom>
          <a:solidFill>
            <a:srgbClr val="FFFFFF">
              <a:alpha val="30196"/>
            </a:srgbClr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95" name="표 94">
            <a:extLst>
              <a:ext uri="{FF2B5EF4-FFF2-40B4-BE49-F238E27FC236}">
                <a16:creationId xmlns:a16="http://schemas.microsoft.com/office/drawing/2014/main" id="{F8782535-851A-64E1-2DA5-AD9F1F9B92F7}"/>
              </a:ext>
            </a:extLst>
          </p:cNvPr>
          <p:cNvGraphicFramePr>
            <a:graphicFrameLocks noGrp="1"/>
          </p:cNvGraphicFramePr>
          <p:nvPr/>
        </p:nvGraphicFramePr>
        <p:xfrm>
          <a:off x="6927520" y="2544418"/>
          <a:ext cx="1005602" cy="990376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244958">
                  <a:extLst>
                    <a:ext uri="{9D8B030D-6E8A-4147-A177-3AD203B41FA5}">
                      <a16:colId xmlns:a16="http://schemas.microsoft.com/office/drawing/2014/main" val="2953443935"/>
                    </a:ext>
                  </a:extLst>
                </a:gridCol>
                <a:gridCol w="352167">
                  <a:extLst>
                    <a:ext uri="{9D8B030D-6E8A-4147-A177-3AD203B41FA5}">
                      <a16:colId xmlns:a16="http://schemas.microsoft.com/office/drawing/2014/main" val="1186016331"/>
                    </a:ext>
                  </a:extLst>
                </a:gridCol>
                <a:gridCol w="408477">
                  <a:extLst>
                    <a:ext uri="{9D8B030D-6E8A-4147-A177-3AD203B41FA5}">
                      <a16:colId xmlns:a16="http://schemas.microsoft.com/office/drawing/2014/main" val="3946525963"/>
                    </a:ext>
                  </a:extLst>
                </a:gridCol>
              </a:tblGrid>
              <a:tr h="12379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u="none" strike="noStrike">
                          <a:solidFill>
                            <a:schemeClr val="tx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이름</a:t>
                      </a:r>
                      <a:endParaRPr lang="en-US" sz="600" b="0" i="0" u="none" strike="noStrike">
                        <a:solidFill>
                          <a:schemeClr val="tx1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6820" marR="6820" marT="6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chemeClr val="tx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기준치</a:t>
                      </a:r>
                      <a:endParaRPr lang="en-US" sz="600" b="0" i="0" u="none" strike="noStrike">
                        <a:solidFill>
                          <a:schemeClr val="tx1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6820" marR="6820" marT="6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chemeClr val="tx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사용</a:t>
                      </a:r>
                      <a:endParaRPr lang="en-US" sz="600" b="0" i="0" u="none" strike="noStrike">
                        <a:solidFill>
                          <a:schemeClr val="tx1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6820" marR="6820" marT="6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79514626"/>
                  </a:ext>
                </a:extLst>
              </a:tr>
              <a:tr h="1237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solidFill>
                            <a:schemeClr val="tx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Ch1</a:t>
                      </a:r>
                      <a:endParaRPr lang="en-US" sz="600" b="0" i="0" u="none" strike="noStrike">
                        <a:solidFill>
                          <a:schemeClr val="tx1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6820" marR="6820" marT="6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solidFill>
                            <a:schemeClr val="tx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0.001</a:t>
                      </a:r>
                      <a:endParaRPr lang="en-US" altLang="ko-KR" sz="600" b="0" i="0" u="none" strike="noStrike">
                        <a:solidFill>
                          <a:schemeClr val="tx1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6820" marR="6820" marT="6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solidFill>
                            <a:schemeClr val="tx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사용</a:t>
                      </a:r>
                      <a:endParaRPr lang="en-US" sz="600" b="0" i="0" u="none" strike="noStrike">
                        <a:solidFill>
                          <a:schemeClr val="tx1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6820" marR="6820" marT="6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67241662"/>
                  </a:ext>
                </a:extLst>
              </a:tr>
              <a:tr h="1237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solidFill>
                            <a:schemeClr val="tx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Ch2</a:t>
                      </a:r>
                      <a:endParaRPr lang="en-US" sz="600" b="0" i="0" u="none" strike="noStrike">
                        <a:solidFill>
                          <a:schemeClr val="tx1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6820" marR="6820" marT="6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solidFill>
                            <a:schemeClr val="tx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0.001</a:t>
                      </a:r>
                      <a:endParaRPr lang="en-US" altLang="ko-KR" sz="600" b="0" i="0" u="none" strike="noStrike">
                        <a:solidFill>
                          <a:schemeClr val="tx1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6820" marR="6820" marT="6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solidFill>
                            <a:schemeClr val="tx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사용</a:t>
                      </a:r>
                      <a:endParaRPr lang="en-US" sz="600" b="0" i="0" u="none" strike="noStrike">
                        <a:solidFill>
                          <a:schemeClr val="tx1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6820" marR="6820" marT="6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30279617"/>
                  </a:ext>
                </a:extLst>
              </a:tr>
              <a:tr h="1237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solidFill>
                            <a:schemeClr val="tx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Ch3</a:t>
                      </a:r>
                      <a:endParaRPr lang="en-US" sz="600" b="0" i="0" u="none" strike="noStrike">
                        <a:solidFill>
                          <a:schemeClr val="tx1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6820" marR="6820" marT="6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solidFill>
                            <a:schemeClr val="tx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0.001</a:t>
                      </a:r>
                      <a:endParaRPr lang="en-US" altLang="ko-KR" sz="600" b="0" i="0" u="none" strike="noStrike">
                        <a:solidFill>
                          <a:schemeClr val="tx1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6820" marR="6820" marT="6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solidFill>
                            <a:schemeClr val="tx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사용</a:t>
                      </a:r>
                      <a:endParaRPr lang="en-US" sz="600" b="0" i="0" u="none" strike="noStrike">
                        <a:solidFill>
                          <a:schemeClr val="tx1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6820" marR="6820" marT="6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4266411"/>
                  </a:ext>
                </a:extLst>
              </a:tr>
              <a:tr h="1237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solidFill>
                            <a:schemeClr val="tx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Ch4</a:t>
                      </a:r>
                      <a:endParaRPr lang="en-US" sz="600" b="0" i="0" u="none" strike="noStrike">
                        <a:solidFill>
                          <a:schemeClr val="tx1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6820" marR="6820" marT="6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solidFill>
                            <a:schemeClr val="tx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0.001</a:t>
                      </a:r>
                      <a:endParaRPr lang="en-US" altLang="ko-KR" sz="600" b="0" i="0" u="none" strike="noStrike">
                        <a:solidFill>
                          <a:schemeClr val="tx1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6820" marR="6820" marT="6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solidFill>
                            <a:schemeClr val="tx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사용</a:t>
                      </a:r>
                      <a:endParaRPr lang="en-US" sz="600" b="0" i="0" u="none" strike="noStrike">
                        <a:solidFill>
                          <a:schemeClr val="tx1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6820" marR="6820" marT="6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1815714"/>
                  </a:ext>
                </a:extLst>
              </a:tr>
              <a:tr h="1237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solidFill>
                            <a:schemeClr val="tx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Ch5</a:t>
                      </a:r>
                      <a:endParaRPr lang="en-US" sz="600" b="0" i="0" u="none" strike="noStrike">
                        <a:solidFill>
                          <a:schemeClr val="tx1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6820" marR="6820" marT="6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solidFill>
                            <a:schemeClr val="tx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0.001</a:t>
                      </a:r>
                      <a:endParaRPr lang="en-US" altLang="ko-KR" sz="600" b="0" i="0" u="none" strike="noStrike">
                        <a:solidFill>
                          <a:schemeClr val="tx1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6820" marR="6820" marT="6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solidFill>
                            <a:schemeClr val="tx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사용</a:t>
                      </a:r>
                      <a:endParaRPr lang="en-US" sz="600" b="0" i="0" u="none" strike="noStrike">
                        <a:solidFill>
                          <a:schemeClr val="tx1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6820" marR="6820" marT="6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9269622"/>
                  </a:ext>
                </a:extLst>
              </a:tr>
              <a:tr h="1237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solidFill>
                            <a:schemeClr val="tx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Ch6</a:t>
                      </a:r>
                      <a:endParaRPr lang="en-US" sz="600" b="0" i="0" u="none" strike="noStrike">
                        <a:solidFill>
                          <a:schemeClr val="tx1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6820" marR="6820" marT="6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solidFill>
                            <a:schemeClr val="tx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0.001</a:t>
                      </a:r>
                      <a:endParaRPr lang="en-US" altLang="ko-KR" sz="600" b="0" i="0" u="none" strike="noStrike">
                        <a:solidFill>
                          <a:schemeClr val="tx1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6820" marR="6820" marT="6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solidFill>
                            <a:schemeClr val="tx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사용</a:t>
                      </a:r>
                      <a:endParaRPr lang="en-US" sz="600" b="0" i="0" u="none" strike="noStrike">
                        <a:solidFill>
                          <a:schemeClr val="tx1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6820" marR="6820" marT="6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45600053"/>
                  </a:ext>
                </a:extLst>
              </a:tr>
              <a:tr h="12379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solidFill>
                            <a:schemeClr val="tx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Ch7</a:t>
                      </a:r>
                      <a:endParaRPr lang="en-US" sz="600" b="0" i="0" u="none" strike="noStrike">
                        <a:solidFill>
                          <a:schemeClr val="tx1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6820" marR="6820" marT="6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solidFill>
                            <a:schemeClr val="tx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0.001</a:t>
                      </a:r>
                      <a:endParaRPr lang="en-US" altLang="ko-KR" sz="600" b="0" i="0" u="none" strike="noStrike">
                        <a:solidFill>
                          <a:schemeClr val="tx1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6820" marR="6820" marT="6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solidFill>
                            <a:schemeClr val="tx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사용</a:t>
                      </a:r>
                      <a:endParaRPr lang="en-US" sz="600" b="0" i="0" u="none" strike="noStrike">
                        <a:solidFill>
                          <a:schemeClr val="tx1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6820" marR="6820" marT="6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45524086"/>
                  </a:ext>
                </a:extLst>
              </a:tr>
            </a:tbl>
          </a:graphicData>
        </a:graphic>
      </p:graphicFrame>
      <p:sp>
        <p:nvSpPr>
          <p:cNvPr id="96" name="TextBox 95">
            <a:extLst>
              <a:ext uri="{FF2B5EF4-FFF2-40B4-BE49-F238E27FC236}">
                <a16:creationId xmlns:a16="http://schemas.microsoft.com/office/drawing/2014/main" id="{DDBAF6C0-E06F-822E-96B9-314AA0FB2318}"/>
              </a:ext>
            </a:extLst>
          </p:cNvPr>
          <p:cNvSpPr txBox="1">
            <a:spLocks/>
          </p:cNvSpPr>
          <p:nvPr/>
        </p:nvSpPr>
        <p:spPr>
          <a:xfrm>
            <a:off x="6936156" y="2409174"/>
            <a:ext cx="961802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/>
              <a:t>수신일시 </a:t>
            </a:r>
            <a:r>
              <a:rPr lang="en-US" altLang="ko-KR" sz="600"/>
              <a:t>: 20230517 10:10:00</a:t>
            </a:r>
            <a:endParaRPr lang="ko-KR" altLang="en-US" sz="600"/>
          </a:p>
        </p:txBody>
      </p: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D6463D0A-909A-10D6-749E-5C875308BD6E}"/>
              </a:ext>
            </a:extLst>
          </p:cNvPr>
          <p:cNvGrpSpPr/>
          <p:nvPr/>
        </p:nvGrpSpPr>
        <p:grpSpPr>
          <a:xfrm>
            <a:off x="7956596" y="2546528"/>
            <a:ext cx="45719" cy="971292"/>
            <a:chOff x="3132153" y="2572902"/>
            <a:chExt cx="45719" cy="971292"/>
          </a:xfrm>
        </p:grpSpPr>
        <p:sp>
          <p:nvSpPr>
            <p:cNvPr id="98" name="사각형: 둥근 모서리 97">
              <a:extLst>
                <a:ext uri="{FF2B5EF4-FFF2-40B4-BE49-F238E27FC236}">
                  <a16:creationId xmlns:a16="http://schemas.microsoft.com/office/drawing/2014/main" id="{889FC4FE-3348-CB0B-87C2-11855A1910E4}"/>
                </a:ext>
              </a:extLst>
            </p:cNvPr>
            <p:cNvSpPr/>
            <p:nvPr/>
          </p:nvSpPr>
          <p:spPr>
            <a:xfrm>
              <a:off x="3132153" y="2572902"/>
              <a:ext cx="45719" cy="97129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9" name="사각형: 둥근 모서리 98">
              <a:extLst>
                <a:ext uri="{FF2B5EF4-FFF2-40B4-BE49-F238E27FC236}">
                  <a16:creationId xmlns:a16="http://schemas.microsoft.com/office/drawing/2014/main" id="{50276680-B261-C69A-D4E7-16F544D5E9E2}"/>
                </a:ext>
              </a:extLst>
            </p:cNvPr>
            <p:cNvSpPr/>
            <p:nvPr/>
          </p:nvSpPr>
          <p:spPr>
            <a:xfrm>
              <a:off x="3132153" y="2572902"/>
              <a:ext cx="45719" cy="42757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0" name="TextBox 99">
            <a:extLst>
              <a:ext uri="{FF2B5EF4-FFF2-40B4-BE49-F238E27FC236}">
                <a16:creationId xmlns:a16="http://schemas.microsoft.com/office/drawing/2014/main" id="{6B7B254E-D514-5637-843C-0240788BCB0A}"/>
              </a:ext>
            </a:extLst>
          </p:cNvPr>
          <p:cNvSpPr txBox="1">
            <a:spLocks/>
          </p:cNvSpPr>
          <p:nvPr/>
        </p:nvSpPr>
        <p:spPr>
          <a:xfrm>
            <a:off x="6913458" y="2278431"/>
            <a:ext cx="573875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/>
              <a:t>채널 기준치 설정</a:t>
            </a:r>
          </a:p>
        </p:txBody>
      </p:sp>
      <p:sp>
        <p:nvSpPr>
          <p:cNvPr id="101" name="사각형: 둥근 모서리 100">
            <a:extLst>
              <a:ext uri="{FF2B5EF4-FFF2-40B4-BE49-F238E27FC236}">
                <a16:creationId xmlns:a16="http://schemas.microsoft.com/office/drawing/2014/main" id="{A999D59D-2241-1BB6-6A80-7A85AF791815}"/>
              </a:ext>
            </a:extLst>
          </p:cNvPr>
          <p:cNvSpPr>
            <a:spLocks/>
          </p:cNvSpPr>
          <p:nvPr/>
        </p:nvSpPr>
        <p:spPr>
          <a:xfrm>
            <a:off x="5590581" y="845916"/>
            <a:ext cx="2438994" cy="888528"/>
          </a:xfrm>
          <a:prstGeom prst="roundRect">
            <a:avLst>
              <a:gd name="adj" fmla="val 4064"/>
            </a:avLst>
          </a:prstGeom>
          <a:solidFill>
            <a:srgbClr val="FFFFFF">
              <a:alpha val="30196"/>
            </a:srgbClr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1A6FECC-CADE-B3CF-F032-609670454DD8}"/>
              </a:ext>
            </a:extLst>
          </p:cNvPr>
          <p:cNvSpPr txBox="1">
            <a:spLocks/>
          </p:cNvSpPr>
          <p:nvPr/>
        </p:nvSpPr>
        <p:spPr>
          <a:xfrm>
            <a:off x="5736010" y="1006537"/>
            <a:ext cx="1908844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sz="600"/>
              <a:t>센서 아이디 </a:t>
            </a:r>
            <a:r>
              <a:rPr lang="en-US" altLang="ko-KR" sz="600"/>
              <a:t>: 0019003099000000XXDADAFDDAFDAA53</a:t>
            </a:r>
            <a:endParaRPr lang="ko-KR" altLang="en-US" sz="60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04FBE189-FB98-E2DF-356A-3639B643689E}"/>
              </a:ext>
            </a:extLst>
          </p:cNvPr>
          <p:cNvSpPr txBox="1">
            <a:spLocks/>
          </p:cNvSpPr>
          <p:nvPr/>
        </p:nvSpPr>
        <p:spPr>
          <a:xfrm>
            <a:off x="5736011" y="1113030"/>
            <a:ext cx="812655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sz="600"/>
              <a:t>본사 </a:t>
            </a:r>
            <a:r>
              <a:rPr lang="en-US" altLang="ko-KR" sz="600"/>
              <a:t>: </a:t>
            </a:r>
            <a:r>
              <a:rPr lang="ko-KR" altLang="en-US" sz="600"/>
              <a:t>도로교통연구원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702D8D3-1081-BFFB-F649-A08D7D16334D}"/>
              </a:ext>
            </a:extLst>
          </p:cNvPr>
          <p:cNvSpPr txBox="1">
            <a:spLocks/>
          </p:cNvSpPr>
          <p:nvPr/>
        </p:nvSpPr>
        <p:spPr>
          <a:xfrm>
            <a:off x="6643267" y="1113030"/>
            <a:ext cx="812655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sz="600"/>
              <a:t>지사 </a:t>
            </a:r>
            <a:r>
              <a:rPr lang="en-US" altLang="ko-KR" sz="600"/>
              <a:t>: </a:t>
            </a:r>
            <a:r>
              <a:rPr lang="ko-KR" altLang="en-US" sz="600"/>
              <a:t>도로교통연구원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02315E15-3CDE-653E-3944-FCA99CF06891}"/>
              </a:ext>
            </a:extLst>
          </p:cNvPr>
          <p:cNvSpPr txBox="1">
            <a:spLocks/>
          </p:cNvSpPr>
          <p:nvPr/>
        </p:nvSpPr>
        <p:spPr>
          <a:xfrm>
            <a:off x="5736011" y="1224911"/>
            <a:ext cx="1638721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sz="600"/>
              <a:t>주관부서 </a:t>
            </a:r>
            <a:r>
              <a:rPr lang="en-US" altLang="ko-KR" sz="600"/>
              <a:t>: </a:t>
            </a:r>
            <a:r>
              <a:rPr lang="ko-KR" altLang="en-US" sz="600"/>
              <a:t>구조물처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B15D98CF-8152-9D32-DF3A-9AF3AF16C9AE}"/>
              </a:ext>
            </a:extLst>
          </p:cNvPr>
          <p:cNvSpPr txBox="1">
            <a:spLocks/>
          </p:cNvSpPr>
          <p:nvPr/>
        </p:nvSpPr>
        <p:spPr>
          <a:xfrm>
            <a:off x="5736011" y="1346601"/>
            <a:ext cx="655265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altLang="ko-KR" sz="600"/>
              <a:t>Class Type</a:t>
            </a:r>
            <a:r>
              <a:rPr lang="ko-KR" altLang="en-US" sz="600"/>
              <a:t> </a:t>
            </a:r>
            <a:r>
              <a:rPr lang="en-US" altLang="ko-KR" sz="600"/>
              <a:t>: Class C</a:t>
            </a:r>
            <a:endParaRPr lang="ko-KR" altLang="en-US" sz="60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61A5603A-8C83-218C-6D15-803D05167852}"/>
              </a:ext>
            </a:extLst>
          </p:cNvPr>
          <p:cNvSpPr txBox="1">
            <a:spLocks/>
          </p:cNvSpPr>
          <p:nvPr/>
        </p:nvSpPr>
        <p:spPr>
          <a:xfrm>
            <a:off x="6800657" y="1346601"/>
            <a:ext cx="655265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sz="600"/>
              <a:t>인증방식 </a:t>
            </a:r>
            <a:r>
              <a:rPr lang="en-US" altLang="ko-KR" sz="600"/>
              <a:t>: OTAA</a:t>
            </a:r>
            <a:endParaRPr lang="ko-KR" altLang="en-US" sz="60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D7E90FED-BF5A-202E-5FDD-AF06EE0579EC}"/>
              </a:ext>
            </a:extLst>
          </p:cNvPr>
          <p:cNvSpPr txBox="1">
            <a:spLocks/>
          </p:cNvSpPr>
          <p:nvPr/>
        </p:nvSpPr>
        <p:spPr>
          <a:xfrm>
            <a:off x="5736011" y="1468291"/>
            <a:ext cx="655265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sz="600"/>
              <a:t>위도 </a:t>
            </a:r>
            <a:r>
              <a:rPr lang="en-US" altLang="ko-KR" sz="600"/>
              <a:t>: 36.04483</a:t>
            </a:r>
            <a:endParaRPr lang="ko-KR" altLang="en-US" sz="60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EE560C50-5E0A-4BB7-AFF7-DE8D86518284}"/>
              </a:ext>
            </a:extLst>
          </p:cNvPr>
          <p:cNvSpPr txBox="1">
            <a:spLocks/>
          </p:cNvSpPr>
          <p:nvPr/>
        </p:nvSpPr>
        <p:spPr>
          <a:xfrm>
            <a:off x="6800657" y="1468291"/>
            <a:ext cx="655265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sz="600"/>
              <a:t>경도 </a:t>
            </a:r>
            <a:r>
              <a:rPr lang="en-US" altLang="ko-KR" sz="600"/>
              <a:t>: 129.30808</a:t>
            </a:r>
            <a:endParaRPr lang="ko-KR" altLang="en-US" sz="600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1DBADF9B-1942-FF47-0977-36EF86564F6D}"/>
              </a:ext>
            </a:extLst>
          </p:cNvPr>
          <p:cNvSpPr txBox="1">
            <a:spLocks/>
          </p:cNvSpPr>
          <p:nvPr/>
        </p:nvSpPr>
        <p:spPr>
          <a:xfrm>
            <a:off x="5729823" y="884092"/>
            <a:ext cx="325410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err="1"/>
              <a:t>엣지</a:t>
            </a:r>
            <a:r>
              <a:rPr lang="ko-KR" altLang="en-US" sz="600"/>
              <a:t> 정보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756E0989-E2A2-2FB9-D6CD-F6E2610315AB}"/>
              </a:ext>
            </a:extLst>
          </p:cNvPr>
          <p:cNvSpPr txBox="1">
            <a:spLocks/>
          </p:cNvSpPr>
          <p:nvPr/>
        </p:nvSpPr>
        <p:spPr>
          <a:xfrm>
            <a:off x="5736010" y="1590622"/>
            <a:ext cx="886888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sz="600"/>
              <a:t>설치일자 </a:t>
            </a:r>
            <a:r>
              <a:rPr lang="en-US" altLang="ko-KR" sz="600"/>
              <a:t>: 2023-05-10</a:t>
            </a:r>
            <a:endParaRPr lang="ko-KR" altLang="en-US" sz="600"/>
          </a:p>
        </p:txBody>
      </p:sp>
      <p:sp>
        <p:nvSpPr>
          <p:cNvPr id="104" name="사각형: 둥근 모서리 103">
            <a:extLst>
              <a:ext uri="{FF2B5EF4-FFF2-40B4-BE49-F238E27FC236}">
                <a16:creationId xmlns:a16="http://schemas.microsoft.com/office/drawing/2014/main" id="{C9743E9F-CB8F-3CF8-1570-0902130F38D3}"/>
              </a:ext>
            </a:extLst>
          </p:cNvPr>
          <p:cNvSpPr>
            <a:spLocks/>
          </p:cNvSpPr>
          <p:nvPr/>
        </p:nvSpPr>
        <p:spPr>
          <a:xfrm>
            <a:off x="5590582" y="1780125"/>
            <a:ext cx="2436447" cy="389355"/>
          </a:xfrm>
          <a:prstGeom prst="roundRect">
            <a:avLst>
              <a:gd name="adj" fmla="val 4064"/>
            </a:avLst>
          </a:prstGeom>
          <a:solidFill>
            <a:srgbClr val="FFFFFF">
              <a:alpha val="30196"/>
            </a:srgbClr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37B29535-D0AB-004F-AC8A-283D5D25B2CC}"/>
              </a:ext>
            </a:extLst>
          </p:cNvPr>
          <p:cNvSpPr txBox="1">
            <a:spLocks/>
          </p:cNvSpPr>
          <p:nvPr/>
        </p:nvSpPr>
        <p:spPr>
          <a:xfrm>
            <a:off x="5678880" y="1808664"/>
            <a:ext cx="153888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/>
              <a:t>제어</a:t>
            </a:r>
          </a:p>
        </p:txBody>
      </p:sp>
      <p:sp>
        <p:nvSpPr>
          <p:cNvPr id="106" name="사각형: 둥근 모서리 105">
            <a:extLst>
              <a:ext uri="{FF2B5EF4-FFF2-40B4-BE49-F238E27FC236}">
                <a16:creationId xmlns:a16="http://schemas.microsoft.com/office/drawing/2014/main" id="{3C71FEB9-2B63-1980-E5A1-55574DA39C5C}"/>
              </a:ext>
            </a:extLst>
          </p:cNvPr>
          <p:cNvSpPr/>
          <p:nvPr/>
        </p:nvSpPr>
        <p:spPr>
          <a:xfrm>
            <a:off x="5724256" y="1956313"/>
            <a:ext cx="604376" cy="156145"/>
          </a:xfrm>
          <a:prstGeom prst="roundRect">
            <a:avLst/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600" err="1">
                <a:latin typeface="D2Coding" panose="020B0609020101020101" pitchFamily="49" charset="-127"/>
                <a:ea typeface="D2Coding" panose="020B0609020101020101" pitchFamily="49" charset="-127"/>
              </a:rPr>
              <a:t>로거</a:t>
            </a:r>
            <a:r>
              <a:rPr lang="en-US" altLang="ko-KR" sz="600">
                <a:latin typeface="D2Coding" panose="020B0609020101020101" pitchFamily="49" charset="-127"/>
                <a:ea typeface="D2Coding" panose="020B0609020101020101" pitchFamily="49" charset="-127"/>
              </a:rPr>
              <a:t> On/Off</a:t>
            </a:r>
            <a:endParaRPr lang="ko-KR" altLang="en-US" sz="60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107" name="사각형: 둥근 모서리 106">
            <a:extLst>
              <a:ext uri="{FF2B5EF4-FFF2-40B4-BE49-F238E27FC236}">
                <a16:creationId xmlns:a16="http://schemas.microsoft.com/office/drawing/2014/main" id="{42DE6084-12EE-CE51-8E71-539AE51D0ADE}"/>
              </a:ext>
            </a:extLst>
          </p:cNvPr>
          <p:cNvSpPr/>
          <p:nvPr/>
        </p:nvSpPr>
        <p:spPr>
          <a:xfrm>
            <a:off x="6446043" y="1956313"/>
            <a:ext cx="804425" cy="156145"/>
          </a:xfrm>
          <a:prstGeom prst="roundRect">
            <a:avLst/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600">
                <a:latin typeface="D2Coding" panose="020B0609020101020101" pitchFamily="49" charset="-127"/>
                <a:ea typeface="D2Coding" panose="020B0609020101020101" pitchFamily="49" charset="-127"/>
              </a:rPr>
              <a:t>수집프로그램 재실행</a:t>
            </a:r>
          </a:p>
        </p:txBody>
      </p:sp>
      <p:sp>
        <p:nvSpPr>
          <p:cNvPr id="108" name="사각형: 둥근 모서리 107">
            <a:extLst>
              <a:ext uri="{FF2B5EF4-FFF2-40B4-BE49-F238E27FC236}">
                <a16:creationId xmlns:a16="http://schemas.microsoft.com/office/drawing/2014/main" id="{983A3823-2FFD-A54F-198A-B5662D4CAFDA}"/>
              </a:ext>
            </a:extLst>
          </p:cNvPr>
          <p:cNvSpPr/>
          <p:nvPr/>
        </p:nvSpPr>
        <p:spPr>
          <a:xfrm>
            <a:off x="7367875" y="1956313"/>
            <a:ext cx="604376" cy="156145"/>
          </a:xfrm>
          <a:prstGeom prst="roundRect">
            <a:avLst/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600" err="1">
                <a:latin typeface="D2Coding" panose="020B0609020101020101" pitchFamily="49" charset="-127"/>
                <a:ea typeface="D2Coding" panose="020B0609020101020101" pitchFamily="49" charset="-127"/>
              </a:rPr>
              <a:t>엣지</a:t>
            </a:r>
            <a:r>
              <a:rPr lang="ko-KR" altLang="en-US" sz="60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600">
                <a:latin typeface="D2Coding" panose="020B0609020101020101" pitchFamily="49" charset="-127"/>
                <a:ea typeface="D2Coding" panose="020B0609020101020101" pitchFamily="49" charset="-127"/>
              </a:rPr>
              <a:t>On/Off</a:t>
            </a:r>
            <a:endParaRPr lang="ko-KR" altLang="en-US" sz="60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117" name="타원 116">
            <a:extLst>
              <a:ext uri="{FF2B5EF4-FFF2-40B4-BE49-F238E27FC236}">
                <a16:creationId xmlns:a16="http://schemas.microsoft.com/office/drawing/2014/main" id="{3BD747CF-499D-835E-C83F-7744EF7CBFBC}"/>
              </a:ext>
            </a:extLst>
          </p:cNvPr>
          <p:cNvSpPr/>
          <p:nvPr/>
        </p:nvSpPr>
        <p:spPr>
          <a:xfrm>
            <a:off x="1754914" y="786631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/>
              <a:t>1</a:t>
            </a:r>
            <a:endParaRPr lang="ko-KR" altLang="en-US" sz="80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C9D39C54-079C-B6B6-7C5B-18BADE0C0878}"/>
              </a:ext>
            </a:extLst>
          </p:cNvPr>
          <p:cNvSpPr/>
          <p:nvPr/>
        </p:nvSpPr>
        <p:spPr>
          <a:xfrm>
            <a:off x="3007102" y="757529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/>
              <a:t>2</a:t>
            </a:r>
            <a:endParaRPr lang="ko-KR" altLang="en-US" sz="80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78A5279C-6890-49C8-D040-2727F9254D94}"/>
              </a:ext>
            </a:extLst>
          </p:cNvPr>
          <p:cNvSpPr/>
          <p:nvPr/>
        </p:nvSpPr>
        <p:spPr>
          <a:xfrm>
            <a:off x="5534295" y="772055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/>
              <a:t>3</a:t>
            </a:r>
            <a:endParaRPr lang="ko-KR" altLang="en-US" sz="80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72947CEB-D499-1B45-84D1-575001C5D136}"/>
              </a:ext>
            </a:extLst>
          </p:cNvPr>
          <p:cNvSpPr/>
          <p:nvPr/>
        </p:nvSpPr>
        <p:spPr>
          <a:xfrm>
            <a:off x="2988414" y="1675816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/>
              <a:t>4</a:t>
            </a:r>
            <a:endParaRPr lang="ko-KR" altLang="en-US" sz="800"/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D9BB28B4-2851-87BD-B8BC-2B15352A2AD0}"/>
              </a:ext>
            </a:extLst>
          </p:cNvPr>
          <p:cNvSpPr/>
          <p:nvPr/>
        </p:nvSpPr>
        <p:spPr>
          <a:xfrm>
            <a:off x="5481663" y="1701791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/>
              <a:t>5</a:t>
            </a:r>
            <a:endParaRPr lang="ko-KR" altLang="en-US" sz="800"/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B60E8D68-01BB-A497-8ECA-FD605161C747}"/>
              </a:ext>
            </a:extLst>
          </p:cNvPr>
          <p:cNvSpPr/>
          <p:nvPr/>
        </p:nvSpPr>
        <p:spPr>
          <a:xfrm>
            <a:off x="2986315" y="2130579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/>
              <a:t>6-1</a:t>
            </a:r>
            <a:endParaRPr lang="ko-KR" altLang="en-US" sz="800"/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62EB75CE-CE3F-B2D5-3975-E6662203765D}"/>
              </a:ext>
            </a:extLst>
          </p:cNvPr>
          <p:cNvSpPr/>
          <p:nvPr/>
        </p:nvSpPr>
        <p:spPr>
          <a:xfrm>
            <a:off x="4234746" y="2130579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/>
              <a:t>6-2</a:t>
            </a:r>
            <a:endParaRPr lang="ko-KR" altLang="en-US" sz="800"/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9169D263-802F-70C6-1A8F-799B3092F34E}"/>
              </a:ext>
            </a:extLst>
          </p:cNvPr>
          <p:cNvSpPr/>
          <p:nvPr/>
        </p:nvSpPr>
        <p:spPr>
          <a:xfrm>
            <a:off x="5514232" y="2130579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/>
              <a:t>6-3</a:t>
            </a:r>
            <a:endParaRPr lang="ko-KR" altLang="en-US" sz="800"/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5136FC26-03E0-7D17-D0D8-B101B9910E64}"/>
              </a:ext>
            </a:extLst>
          </p:cNvPr>
          <p:cNvSpPr/>
          <p:nvPr/>
        </p:nvSpPr>
        <p:spPr>
          <a:xfrm>
            <a:off x="6787772" y="2130579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/>
              <a:t>6-4</a:t>
            </a:r>
            <a:endParaRPr lang="ko-KR" altLang="en-US" sz="800"/>
          </a:p>
        </p:txBody>
      </p:sp>
      <p:pic>
        <p:nvPicPr>
          <p:cNvPr id="6150" name="Picture 6">
            <a:extLst>
              <a:ext uri="{FF2B5EF4-FFF2-40B4-BE49-F238E27FC236}">
                <a16:creationId xmlns:a16="http://schemas.microsoft.com/office/drawing/2014/main" id="{12FC73A9-7807-CA62-6ACB-E68BF04E5D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5845" y="3715615"/>
            <a:ext cx="6055513" cy="2933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07071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E2E2ABDA-5577-5ED6-3C25-7625F0CA68E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C16744-1DF3-B80F-0D48-973B0B4B036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/>
              <a:t>교량 센서 대시보드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CA166ED-D8E5-3E96-A6CF-DDFF50BF504E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FDFA8952-F175-493D-BFB3-D0B694125C1F}" type="datetime1">
              <a:rPr lang="ko-KR" altLang="en-US" smtClean="0"/>
              <a:t>2024-02-08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1398D61-E77C-3782-58EA-1CFDA249A97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5A26B1E4-BEAB-4090-A65B-CA4C38B8663B}" type="slidenum">
              <a:rPr lang="ko-KR" altLang="en-US" smtClean="0"/>
              <a:pPr/>
              <a:t>27</a:t>
            </a:fld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A5038F3F-4071-772C-50ED-E07EC88817A0}"/>
              </a:ext>
            </a:extLst>
          </p:cNvPr>
          <p:cNvSpPr/>
          <p:nvPr/>
        </p:nvSpPr>
        <p:spPr>
          <a:xfrm>
            <a:off x="4341502" y="660815"/>
            <a:ext cx="3546029" cy="2533650"/>
          </a:xfrm>
          <a:prstGeom prst="roundRect">
            <a:avLst>
              <a:gd name="adj" fmla="val 2632"/>
            </a:avLst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A5B79ED3-F764-7CBF-F227-C06AC7277A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27309" y="728189"/>
            <a:ext cx="3393163" cy="2466276"/>
          </a:xfrm>
          <a:prstGeom prst="rect">
            <a:avLst/>
          </a:prstGeom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E751CFC3-D0C0-4F35-1796-7A3AACD921F0}"/>
              </a:ext>
            </a:extLst>
          </p:cNvPr>
          <p:cNvSpPr>
            <a:spLocks/>
          </p:cNvSpPr>
          <p:nvPr/>
        </p:nvSpPr>
        <p:spPr>
          <a:xfrm>
            <a:off x="1806023" y="660815"/>
            <a:ext cx="2412150" cy="888528"/>
          </a:xfrm>
          <a:prstGeom prst="roundRect">
            <a:avLst>
              <a:gd name="adj" fmla="val 4064"/>
            </a:avLst>
          </a:prstGeom>
          <a:solidFill>
            <a:srgbClr val="FFFFFF">
              <a:alpha val="30196"/>
            </a:srgbClr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 descr="지도, 텍스트이(가) 표시된 사진&#10;&#10;자동 생성된 설명">
            <a:extLst>
              <a:ext uri="{FF2B5EF4-FFF2-40B4-BE49-F238E27FC236}">
                <a16:creationId xmlns:a16="http://schemas.microsoft.com/office/drawing/2014/main" id="{DC1F341B-8452-6D6E-BD3D-A89D9163E4C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93637" y="835708"/>
            <a:ext cx="592735" cy="600793"/>
          </a:xfrm>
          <a:prstGeom prst="roundRect">
            <a:avLst>
              <a:gd name="adj" fmla="val 1964"/>
            </a:avLst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105F4430-9B26-B03C-A895-2D0C01DA51AD}"/>
              </a:ext>
            </a:extLst>
          </p:cNvPr>
          <p:cNvGrpSpPr>
            <a:grpSpLocks/>
          </p:cNvGrpSpPr>
          <p:nvPr/>
        </p:nvGrpSpPr>
        <p:grpSpPr>
          <a:xfrm>
            <a:off x="2036283" y="880675"/>
            <a:ext cx="166816" cy="166816"/>
            <a:chOff x="889686" y="2323070"/>
            <a:chExt cx="166816" cy="166816"/>
          </a:xfrm>
        </p:grpSpPr>
        <p:sp>
          <p:nvSpPr>
            <p:cNvPr id="12" name="눈물 방울 11">
              <a:extLst>
                <a:ext uri="{FF2B5EF4-FFF2-40B4-BE49-F238E27FC236}">
                  <a16:creationId xmlns:a16="http://schemas.microsoft.com/office/drawing/2014/main" id="{AB4FA3EC-F2F4-8F68-CD8A-437B25069964}"/>
                </a:ext>
              </a:extLst>
            </p:cNvPr>
            <p:cNvSpPr>
              <a:spLocks/>
            </p:cNvSpPr>
            <p:nvPr/>
          </p:nvSpPr>
          <p:spPr>
            <a:xfrm rot="8100000">
              <a:off x="889686" y="2323070"/>
              <a:ext cx="166816" cy="166816"/>
            </a:xfrm>
            <a:prstGeom prst="teardrop">
              <a:avLst/>
            </a:prstGeom>
            <a:solidFill>
              <a:srgbClr val="0171BB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75AA3438-C262-D949-1451-12F6F63FCD93}"/>
                </a:ext>
              </a:extLst>
            </p:cNvPr>
            <p:cNvSpPr>
              <a:spLocks/>
            </p:cNvSpPr>
            <p:nvPr/>
          </p:nvSpPr>
          <p:spPr>
            <a:xfrm>
              <a:off x="911886" y="2359363"/>
              <a:ext cx="122415" cy="94229"/>
            </a:xfrm>
            <a:custGeom>
              <a:avLst/>
              <a:gdLst>
                <a:gd name="connsiteX0" fmla="*/ 1040858 w 1230317"/>
                <a:gd name="connsiteY0" fmla="*/ 78809 h 947042"/>
                <a:gd name="connsiteX1" fmla="*/ 1040858 w 1230317"/>
                <a:gd name="connsiteY1" fmla="*/ 190032 h 947042"/>
                <a:gd name="connsiteX2" fmla="*/ 1108269 w 1230317"/>
                <a:gd name="connsiteY2" fmla="*/ 190032 h 947042"/>
                <a:gd name="connsiteX3" fmla="*/ 1108269 w 1230317"/>
                <a:gd name="connsiteY3" fmla="*/ 78809 h 947042"/>
                <a:gd name="connsiteX4" fmla="*/ 887723 w 1230317"/>
                <a:gd name="connsiteY4" fmla="*/ 78809 h 947042"/>
                <a:gd name="connsiteX5" fmla="*/ 887723 w 1230317"/>
                <a:gd name="connsiteY5" fmla="*/ 190032 h 947042"/>
                <a:gd name="connsiteX6" fmla="*/ 955133 w 1230317"/>
                <a:gd name="connsiteY6" fmla="*/ 190032 h 947042"/>
                <a:gd name="connsiteX7" fmla="*/ 955133 w 1230317"/>
                <a:gd name="connsiteY7" fmla="*/ 78809 h 947042"/>
                <a:gd name="connsiteX8" fmla="*/ 734588 w 1230317"/>
                <a:gd name="connsiteY8" fmla="*/ 78809 h 947042"/>
                <a:gd name="connsiteX9" fmla="*/ 734588 w 1230317"/>
                <a:gd name="connsiteY9" fmla="*/ 190032 h 947042"/>
                <a:gd name="connsiteX10" fmla="*/ 801998 w 1230317"/>
                <a:gd name="connsiteY10" fmla="*/ 190032 h 947042"/>
                <a:gd name="connsiteX11" fmla="*/ 801998 w 1230317"/>
                <a:gd name="connsiteY11" fmla="*/ 78809 h 947042"/>
                <a:gd name="connsiteX12" fmla="*/ 581453 w 1230317"/>
                <a:gd name="connsiteY12" fmla="*/ 78809 h 947042"/>
                <a:gd name="connsiteX13" fmla="*/ 581453 w 1230317"/>
                <a:gd name="connsiteY13" fmla="*/ 190032 h 947042"/>
                <a:gd name="connsiteX14" fmla="*/ 648863 w 1230317"/>
                <a:gd name="connsiteY14" fmla="*/ 190032 h 947042"/>
                <a:gd name="connsiteX15" fmla="*/ 648863 w 1230317"/>
                <a:gd name="connsiteY15" fmla="*/ 78809 h 947042"/>
                <a:gd name="connsiteX16" fmla="*/ 428318 w 1230317"/>
                <a:gd name="connsiteY16" fmla="*/ 78809 h 947042"/>
                <a:gd name="connsiteX17" fmla="*/ 428318 w 1230317"/>
                <a:gd name="connsiteY17" fmla="*/ 190032 h 947042"/>
                <a:gd name="connsiteX18" fmla="*/ 495728 w 1230317"/>
                <a:gd name="connsiteY18" fmla="*/ 190032 h 947042"/>
                <a:gd name="connsiteX19" fmla="*/ 495728 w 1230317"/>
                <a:gd name="connsiteY19" fmla="*/ 78809 h 947042"/>
                <a:gd name="connsiteX20" fmla="*/ 275183 w 1230317"/>
                <a:gd name="connsiteY20" fmla="*/ 78809 h 947042"/>
                <a:gd name="connsiteX21" fmla="*/ 275183 w 1230317"/>
                <a:gd name="connsiteY21" fmla="*/ 190032 h 947042"/>
                <a:gd name="connsiteX22" fmla="*/ 342593 w 1230317"/>
                <a:gd name="connsiteY22" fmla="*/ 190032 h 947042"/>
                <a:gd name="connsiteX23" fmla="*/ 342593 w 1230317"/>
                <a:gd name="connsiteY23" fmla="*/ 78809 h 947042"/>
                <a:gd name="connsiteX24" fmla="*/ 122048 w 1230317"/>
                <a:gd name="connsiteY24" fmla="*/ 78809 h 947042"/>
                <a:gd name="connsiteX25" fmla="*/ 122048 w 1230317"/>
                <a:gd name="connsiteY25" fmla="*/ 190032 h 947042"/>
                <a:gd name="connsiteX26" fmla="*/ 189458 w 1230317"/>
                <a:gd name="connsiteY26" fmla="*/ 190032 h 947042"/>
                <a:gd name="connsiteX27" fmla="*/ 189458 w 1230317"/>
                <a:gd name="connsiteY27" fmla="*/ 78809 h 947042"/>
                <a:gd name="connsiteX28" fmla="*/ 0 w 1230317"/>
                <a:gd name="connsiteY28" fmla="*/ 0 h 947042"/>
                <a:gd name="connsiteX29" fmla="*/ 1230317 w 1230317"/>
                <a:gd name="connsiteY29" fmla="*/ 0 h 947042"/>
                <a:gd name="connsiteX30" fmla="*/ 1230317 w 1230317"/>
                <a:gd name="connsiteY30" fmla="*/ 78809 h 947042"/>
                <a:gd name="connsiteX31" fmla="*/ 1193994 w 1230317"/>
                <a:gd name="connsiteY31" fmla="*/ 78809 h 947042"/>
                <a:gd name="connsiteX32" fmla="*/ 1193994 w 1230317"/>
                <a:gd name="connsiteY32" fmla="*/ 190032 h 947042"/>
                <a:gd name="connsiteX33" fmla="*/ 1230315 w 1230317"/>
                <a:gd name="connsiteY33" fmla="*/ 190032 h 947042"/>
                <a:gd name="connsiteX34" fmla="*/ 1230315 w 1230317"/>
                <a:gd name="connsiteY34" fmla="*/ 355812 h 947042"/>
                <a:gd name="connsiteX35" fmla="*/ 1206799 w 1230317"/>
                <a:gd name="connsiteY35" fmla="*/ 351062 h 947042"/>
                <a:gd name="connsiteX36" fmla="*/ 991938 w 1230317"/>
                <a:gd name="connsiteY36" fmla="*/ 565924 h 947042"/>
                <a:gd name="connsiteX37" fmla="*/ 991938 w 1230317"/>
                <a:gd name="connsiteY37" fmla="*/ 947042 h 947042"/>
                <a:gd name="connsiteX38" fmla="*/ 830019 w 1230317"/>
                <a:gd name="connsiteY38" fmla="*/ 947042 h 947042"/>
                <a:gd name="connsiteX39" fmla="*/ 830023 w 1230317"/>
                <a:gd name="connsiteY39" fmla="*/ 565924 h 947042"/>
                <a:gd name="connsiteX40" fmla="*/ 615161 w 1230317"/>
                <a:gd name="connsiteY40" fmla="*/ 351062 h 947042"/>
                <a:gd name="connsiteX41" fmla="*/ 400300 w 1230317"/>
                <a:gd name="connsiteY41" fmla="*/ 565924 h 947042"/>
                <a:gd name="connsiteX42" fmla="*/ 400300 w 1230317"/>
                <a:gd name="connsiteY42" fmla="*/ 947042 h 947042"/>
                <a:gd name="connsiteX43" fmla="*/ 238382 w 1230317"/>
                <a:gd name="connsiteY43" fmla="*/ 947042 h 947042"/>
                <a:gd name="connsiteX44" fmla="*/ 238385 w 1230317"/>
                <a:gd name="connsiteY44" fmla="*/ 565924 h 947042"/>
                <a:gd name="connsiteX45" fmla="*/ 23524 w 1230317"/>
                <a:gd name="connsiteY45" fmla="*/ 351062 h 947042"/>
                <a:gd name="connsiteX46" fmla="*/ 1 w 1230317"/>
                <a:gd name="connsiteY46" fmla="*/ 355812 h 947042"/>
                <a:gd name="connsiteX47" fmla="*/ 1 w 1230317"/>
                <a:gd name="connsiteY47" fmla="*/ 190032 h 947042"/>
                <a:gd name="connsiteX48" fmla="*/ 36323 w 1230317"/>
                <a:gd name="connsiteY48" fmla="*/ 190032 h 947042"/>
                <a:gd name="connsiteX49" fmla="*/ 36323 w 1230317"/>
                <a:gd name="connsiteY49" fmla="*/ 78809 h 947042"/>
                <a:gd name="connsiteX50" fmla="*/ 0 w 1230317"/>
                <a:gd name="connsiteY50" fmla="*/ 78809 h 947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1230317" h="947042">
                  <a:moveTo>
                    <a:pt x="1040858" y="78809"/>
                  </a:moveTo>
                  <a:lnTo>
                    <a:pt x="1040858" y="190032"/>
                  </a:lnTo>
                  <a:lnTo>
                    <a:pt x="1108269" y="190032"/>
                  </a:lnTo>
                  <a:lnTo>
                    <a:pt x="1108269" y="78809"/>
                  </a:lnTo>
                  <a:close/>
                  <a:moveTo>
                    <a:pt x="887723" y="78809"/>
                  </a:moveTo>
                  <a:lnTo>
                    <a:pt x="887723" y="190032"/>
                  </a:lnTo>
                  <a:lnTo>
                    <a:pt x="955133" y="190032"/>
                  </a:lnTo>
                  <a:lnTo>
                    <a:pt x="955133" y="78809"/>
                  </a:lnTo>
                  <a:close/>
                  <a:moveTo>
                    <a:pt x="734588" y="78809"/>
                  </a:moveTo>
                  <a:lnTo>
                    <a:pt x="734588" y="190032"/>
                  </a:lnTo>
                  <a:lnTo>
                    <a:pt x="801998" y="190032"/>
                  </a:lnTo>
                  <a:lnTo>
                    <a:pt x="801998" y="78809"/>
                  </a:lnTo>
                  <a:close/>
                  <a:moveTo>
                    <a:pt x="581453" y="78809"/>
                  </a:moveTo>
                  <a:lnTo>
                    <a:pt x="581453" y="190032"/>
                  </a:lnTo>
                  <a:lnTo>
                    <a:pt x="648863" y="190032"/>
                  </a:lnTo>
                  <a:lnTo>
                    <a:pt x="648863" y="78809"/>
                  </a:lnTo>
                  <a:close/>
                  <a:moveTo>
                    <a:pt x="428318" y="78809"/>
                  </a:moveTo>
                  <a:lnTo>
                    <a:pt x="428318" y="190032"/>
                  </a:lnTo>
                  <a:lnTo>
                    <a:pt x="495728" y="190032"/>
                  </a:lnTo>
                  <a:lnTo>
                    <a:pt x="495728" y="78809"/>
                  </a:lnTo>
                  <a:close/>
                  <a:moveTo>
                    <a:pt x="275183" y="78809"/>
                  </a:moveTo>
                  <a:lnTo>
                    <a:pt x="275183" y="190032"/>
                  </a:lnTo>
                  <a:lnTo>
                    <a:pt x="342593" y="190032"/>
                  </a:lnTo>
                  <a:lnTo>
                    <a:pt x="342593" y="78809"/>
                  </a:lnTo>
                  <a:close/>
                  <a:moveTo>
                    <a:pt x="122048" y="78809"/>
                  </a:moveTo>
                  <a:lnTo>
                    <a:pt x="122048" y="190032"/>
                  </a:lnTo>
                  <a:lnTo>
                    <a:pt x="189458" y="190032"/>
                  </a:lnTo>
                  <a:lnTo>
                    <a:pt x="189458" y="78809"/>
                  </a:lnTo>
                  <a:close/>
                  <a:moveTo>
                    <a:pt x="0" y="0"/>
                  </a:moveTo>
                  <a:lnTo>
                    <a:pt x="1230317" y="0"/>
                  </a:lnTo>
                  <a:lnTo>
                    <a:pt x="1230317" y="78809"/>
                  </a:lnTo>
                  <a:lnTo>
                    <a:pt x="1193994" y="78809"/>
                  </a:lnTo>
                  <a:lnTo>
                    <a:pt x="1193994" y="190032"/>
                  </a:lnTo>
                  <a:lnTo>
                    <a:pt x="1230315" y="190032"/>
                  </a:lnTo>
                  <a:lnTo>
                    <a:pt x="1230315" y="355812"/>
                  </a:lnTo>
                  <a:lnTo>
                    <a:pt x="1206799" y="351062"/>
                  </a:lnTo>
                  <a:cubicBezTo>
                    <a:pt x="1088135" y="351062"/>
                    <a:pt x="991938" y="447260"/>
                    <a:pt x="991938" y="565924"/>
                  </a:cubicBezTo>
                  <a:lnTo>
                    <a:pt x="991938" y="947042"/>
                  </a:lnTo>
                  <a:lnTo>
                    <a:pt x="830019" y="947042"/>
                  </a:lnTo>
                  <a:lnTo>
                    <a:pt x="830023" y="565924"/>
                  </a:lnTo>
                  <a:cubicBezTo>
                    <a:pt x="830023" y="447260"/>
                    <a:pt x="733825" y="351062"/>
                    <a:pt x="615161" y="351062"/>
                  </a:cubicBezTo>
                  <a:cubicBezTo>
                    <a:pt x="496498" y="351062"/>
                    <a:pt x="400300" y="447260"/>
                    <a:pt x="400300" y="565924"/>
                  </a:cubicBezTo>
                  <a:lnTo>
                    <a:pt x="400300" y="947042"/>
                  </a:lnTo>
                  <a:lnTo>
                    <a:pt x="238382" y="947042"/>
                  </a:lnTo>
                  <a:lnTo>
                    <a:pt x="238385" y="565924"/>
                  </a:lnTo>
                  <a:cubicBezTo>
                    <a:pt x="238385" y="447260"/>
                    <a:pt x="142188" y="351062"/>
                    <a:pt x="23524" y="351062"/>
                  </a:cubicBezTo>
                  <a:lnTo>
                    <a:pt x="1" y="355812"/>
                  </a:lnTo>
                  <a:lnTo>
                    <a:pt x="1" y="190032"/>
                  </a:lnTo>
                  <a:lnTo>
                    <a:pt x="36323" y="190032"/>
                  </a:lnTo>
                  <a:lnTo>
                    <a:pt x="36323" y="78809"/>
                  </a:lnTo>
                  <a:lnTo>
                    <a:pt x="0" y="7880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A51650A1-7376-C8CF-B099-F34D831EB636}"/>
              </a:ext>
            </a:extLst>
          </p:cNvPr>
          <p:cNvSpPr txBox="1">
            <a:spLocks/>
          </p:cNvSpPr>
          <p:nvPr/>
        </p:nvSpPr>
        <p:spPr>
          <a:xfrm>
            <a:off x="1862301" y="698991"/>
            <a:ext cx="325410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/>
              <a:t>교량 정보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83DDC4B-551D-E6F6-D634-C31935A829AE}"/>
              </a:ext>
            </a:extLst>
          </p:cNvPr>
          <p:cNvSpPr txBox="1">
            <a:spLocks/>
          </p:cNvSpPr>
          <p:nvPr/>
        </p:nvSpPr>
        <p:spPr>
          <a:xfrm>
            <a:off x="2548899" y="821436"/>
            <a:ext cx="719978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sz="600" err="1"/>
              <a:t>시설명</a:t>
            </a:r>
            <a:r>
              <a:rPr lang="ko-KR" altLang="en-US" sz="600"/>
              <a:t> </a:t>
            </a:r>
            <a:r>
              <a:rPr lang="en-US" altLang="ko-KR" sz="600"/>
              <a:t>: </a:t>
            </a:r>
            <a:r>
              <a:rPr lang="ko-KR" altLang="en-US" sz="600"/>
              <a:t>벌교대교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528D415-F66A-8756-BA5E-1E12D67EA5C5}"/>
              </a:ext>
            </a:extLst>
          </p:cNvPr>
          <p:cNvSpPr txBox="1">
            <a:spLocks/>
          </p:cNvSpPr>
          <p:nvPr/>
        </p:nvSpPr>
        <p:spPr>
          <a:xfrm>
            <a:off x="2551801" y="952742"/>
            <a:ext cx="812655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sz="600"/>
              <a:t>도로종류 </a:t>
            </a:r>
            <a:r>
              <a:rPr lang="en-US" altLang="ko-KR" sz="600"/>
              <a:t>: </a:t>
            </a:r>
            <a:r>
              <a:rPr lang="ko-KR" altLang="en-US" sz="600"/>
              <a:t>일반 국도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75EF626-2032-3C6F-CB31-994367E77EA3}"/>
              </a:ext>
            </a:extLst>
          </p:cNvPr>
          <p:cNvSpPr txBox="1">
            <a:spLocks/>
          </p:cNvSpPr>
          <p:nvPr/>
        </p:nvSpPr>
        <p:spPr>
          <a:xfrm>
            <a:off x="2551801" y="1081954"/>
            <a:ext cx="812655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sz="600"/>
              <a:t>노선명 </a:t>
            </a:r>
            <a:r>
              <a:rPr lang="en-US" altLang="ko-KR" sz="600"/>
              <a:t>: </a:t>
            </a:r>
            <a:r>
              <a:rPr lang="ko-KR" altLang="en-US" sz="600"/>
              <a:t>일반 </a:t>
            </a:r>
            <a:r>
              <a:rPr lang="en-US" altLang="ko-KR" sz="600"/>
              <a:t>2</a:t>
            </a:r>
            <a:r>
              <a:rPr lang="ko-KR" altLang="en-US" sz="600"/>
              <a:t>호선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BEA8CCB-5D7B-C4CA-5A73-54782EA1B257}"/>
              </a:ext>
            </a:extLst>
          </p:cNvPr>
          <p:cNvSpPr txBox="1">
            <a:spLocks/>
          </p:cNvSpPr>
          <p:nvPr/>
        </p:nvSpPr>
        <p:spPr>
          <a:xfrm>
            <a:off x="2551801" y="1218857"/>
            <a:ext cx="1301063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sz="600"/>
              <a:t>주소 </a:t>
            </a:r>
            <a:r>
              <a:rPr lang="en-US" altLang="ko-KR" sz="600"/>
              <a:t>: </a:t>
            </a:r>
            <a:r>
              <a:rPr lang="ko-KR" altLang="en-US" sz="600"/>
              <a:t>전라남도 보성군 </a:t>
            </a:r>
            <a:r>
              <a:rPr lang="ko-KR" altLang="en-US" sz="600" err="1"/>
              <a:t>벌교읍</a:t>
            </a:r>
            <a:r>
              <a:rPr lang="ko-KR" altLang="en-US" sz="600"/>
              <a:t> </a:t>
            </a:r>
            <a:r>
              <a:rPr lang="ko-KR" altLang="en-US" sz="600" err="1"/>
              <a:t>회정리</a:t>
            </a:r>
            <a:endParaRPr lang="ko-KR" altLang="en-US" sz="6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F6D5B38-6E38-8E73-56F2-7B6ACB1F766A}"/>
              </a:ext>
            </a:extLst>
          </p:cNvPr>
          <p:cNvSpPr txBox="1">
            <a:spLocks/>
          </p:cNvSpPr>
          <p:nvPr/>
        </p:nvSpPr>
        <p:spPr>
          <a:xfrm>
            <a:off x="2551801" y="1348069"/>
            <a:ext cx="1301063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sz="600" err="1"/>
              <a:t>준공년도</a:t>
            </a:r>
            <a:r>
              <a:rPr lang="ko-KR" altLang="en-US" sz="600"/>
              <a:t> </a:t>
            </a:r>
            <a:r>
              <a:rPr lang="en-US" altLang="ko-KR" sz="600"/>
              <a:t>: 1995</a:t>
            </a:r>
            <a:endParaRPr lang="ko-KR" altLang="en-US" sz="600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3B7F7186-4862-49D3-330A-6BE985879A53}"/>
              </a:ext>
            </a:extLst>
          </p:cNvPr>
          <p:cNvSpPr>
            <a:spLocks/>
          </p:cNvSpPr>
          <p:nvPr/>
        </p:nvSpPr>
        <p:spPr>
          <a:xfrm>
            <a:off x="1806023" y="1610282"/>
            <a:ext cx="2412150" cy="1584183"/>
          </a:xfrm>
          <a:prstGeom prst="roundRect">
            <a:avLst>
              <a:gd name="adj" fmla="val 2060"/>
            </a:avLst>
          </a:prstGeom>
          <a:solidFill>
            <a:srgbClr val="FFFFFF">
              <a:alpha val="30196"/>
            </a:srgbClr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960930D-9119-20C2-0DD8-E7A9EDD982D0}"/>
              </a:ext>
            </a:extLst>
          </p:cNvPr>
          <p:cNvSpPr txBox="1">
            <a:spLocks/>
          </p:cNvSpPr>
          <p:nvPr/>
        </p:nvSpPr>
        <p:spPr>
          <a:xfrm>
            <a:off x="1862301" y="1648458"/>
            <a:ext cx="325410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err="1"/>
              <a:t>샌서</a:t>
            </a:r>
            <a:r>
              <a:rPr lang="ko-KR" altLang="en-US" sz="600"/>
              <a:t> 정보</a:t>
            </a:r>
          </a:p>
        </p:txBody>
      </p: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902A1EF2-9DD4-9131-F784-9EBF7F463EE5}"/>
              </a:ext>
            </a:extLst>
          </p:cNvPr>
          <p:cNvGrpSpPr/>
          <p:nvPr/>
        </p:nvGrpSpPr>
        <p:grpSpPr>
          <a:xfrm>
            <a:off x="1959507" y="1791856"/>
            <a:ext cx="379637" cy="379637"/>
            <a:chOff x="2663994" y="3552132"/>
            <a:chExt cx="379637" cy="379637"/>
          </a:xfrm>
        </p:grpSpPr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4EE061A1-AAEB-D748-C266-6893295E13FE}"/>
                </a:ext>
              </a:extLst>
            </p:cNvPr>
            <p:cNvSpPr/>
            <p:nvPr/>
          </p:nvSpPr>
          <p:spPr>
            <a:xfrm>
              <a:off x="2663994" y="3552132"/>
              <a:ext cx="379637" cy="379637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A6295318-80BE-BBFE-7FD3-FA7BC5E47A61}"/>
                </a:ext>
              </a:extLst>
            </p:cNvPr>
            <p:cNvSpPr txBox="1">
              <a:spLocks/>
            </p:cNvSpPr>
            <p:nvPr/>
          </p:nvSpPr>
          <p:spPr>
            <a:xfrm>
              <a:off x="2725572" y="3806929"/>
              <a:ext cx="256480" cy="76944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ko-KR" altLang="en-US" sz="500"/>
                <a:t>가속도계</a:t>
              </a:r>
            </a:p>
          </p:txBody>
        </p:sp>
      </p:grp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C7AC6ACA-C030-47C0-1CE7-BF2EC29191A3}"/>
              </a:ext>
            </a:extLst>
          </p:cNvPr>
          <p:cNvGrpSpPr/>
          <p:nvPr/>
        </p:nvGrpSpPr>
        <p:grpSpPr>
          <a:xfrm>
            <a:off x="2514388" y="1791856"/>
            <a:ext cx="379637" cy="379637"/>
            <a:chOff x="2663994" y="3552132"/>
            <a:chExt cx="379637" cy="379637"/>
          </a:xfrm>
        </p:grpSpPr>
        <p:sp>
          <p:nvSpPr>
            <p:cNvPr id="97" name="타원 96">
              <a:extLst>
                <a:ext uri="{FF2B5EF4-FFF2-40B4-BE49-F238E27FC236}">
                  <a16:creationId xmlns:a16="http://schemas.microsoft.com/office/drawing/2014/main" id="{03636113-AE9D-1881-8E1D-589B691B1FA5}"/>
                </a:ext>
              </a:extLst>
            </p:cNvPr>
            <p:cNvSpPr/>
            <p:nvPr/>
          </p:nvSpPr>
          <p:spPr>
            <a:xfrm>
              <a:off x="2663994" y="3552132"/>
              <a:ext cx="379637" cy="379637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9514EE09-CB13-5C14-44DB-3FE085AEB25D}"/>
                </a:ext>
              </a:extLst>
            </p:cNvPr>
            <p:cNvSpPr txBox="1">
              <a:spLocks/>
            </p:cNvSpPr>
            <p:nvPr/>
          </p:nvSpPr>
          <p:spPr>
            <a:xfrm>
              <a:off x="2757632" y="3806929"/>
              <a:ext cx="192360" cy="76944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ko-KR" altLang="en-US" sz="500"/>
                <a:t>경사계</a:t>
              </a:r>
            </a:p>
          </p:txBody>
        </p:sp>
      </p:grp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43DEC47D-290F-E9E1-8F38-D8CCC5632066}"/>
              </a:ext>
            </a:extLst>
          </p:cNvPr>
          <p:cNvGrpSpPr/>
          <p:nvPr/>
        </p:nvGrpSpPr>
        <p:grpSpPr>
          <a:xfrm>
            <a:off x="3069269" y="1791856"/>
            <a:ext cx="379637" cy="379637"/>
            <a:chOff x="2663994" y="3552132"/>
            <a:chExt cx="379637" cy="379637"/>
          </a:xfrm>
        </p:grpSpPr>
        <p:sp>
          <p:nvSpPr>
            <p:cNvPr id="100" name="타원 99">
              <a:extLst>
                <a:ext uri="{FF2B5EF4-FFF2-40B4-BE49-F238E27FC236}">
                  <a16:creationId xmlns:a16="http://schemas.microsoft.com/office/drawing/2014/main" id="{24AFBC7D-E960-DBB8-EDEA-E9CF783EC142}"/>
                </a:ext>
              </a:extLst>
            </p:cNvPr>
            <p:cNvSpPr/>
            <p:nvPr/>
          </p:nvSpPr>
          <p:spPr>
            <a:xfrm>
              <a:off x="2663994" y="3552132"/>
              <a:ext cx="379637" cy="379637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BB3A0425-13AC-09FE-846A-E0B6D045A89F}"/>
                </a:ext>
              </a:extLst>
            </p:cNvPr>
            <p:cNvSpPr txBox="1">
              <a:spLocks/>
            </p:cNvSpPr>
            <p:nvPr/>
          </p:nvSpPr>
          <p:spPr>
            <a:xfrm>
              <a:off x="2757632" y="3806929"/>
              <a:ext cx="192360" cy="76944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ko-KR" altLang="en-US" sz="500"/>
                <a:t>온도계</a:t>
              </a:r>
            </a:p>
          </p:txBody>
        </p:sp>
      </p:grp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6B5A3AAB-9559-FCF7-F4E1-22A8619FBBA9}"/>
              </a:ext>
            </a:extLst>
          </p:cNvPr>
          <p:cNvGrpSpPr/>
          <p:nvPr/>
        </p:nvGrpSpPr>
        <p:grpSpPr>
          <a:xfrm>
            <a:off x="3624150" y="1791856"/>
            <a:ext cx="379637" cy="379637"/>
            <a:chOff x="2663994" y="3552132"/>
            <a:chExt cx="379637" cy="379637"/>
          </a:xfrm>
        </p:grpSpPr>
        <p:sp>
          <p:nvSpPr>
            <p:cNvPr id="103" name="타원 102">
              <a:extLst>
                <a:ext uri="{FF2B5EF4-FFF2-40B4-BE49-F238E27FC236}">
                  <a16:creationId xmlns:a16="http://schemas.microsoft.com/office/drawing/2014/main" id="{A4C31E17-188D-6E65-7377-82B85F17A765}"/>
                </a:ext>
              </a:extLst>
            </p:cNvPr>
            <p:cNvSpPr/>
            <p:nvPr/>
          </p:nvSpPr>
          <p:spPr>
            <a:xfrm>
              <a:off x="2663994" y="3552132"/>
              <a:ext cx="379637" cy="379637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DB3ED02A-A9F6-3C8D-3329-6F3C0D8A5510}"/>
                </a:ext>
              </a:extLst>
            </p:cNvPr>
            <p:cNvSpPr txBox="1">
              <a:spLocks/>
            </p:cNvSpPr>
            <p:nvPr/>
          </p:nvSpPr>
          <p:spPr>
            <a:xfrm>
              <a:off x="2757632" y="3806929"/>
              <a:ext cx="192360" cy="76944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ko-KR" altLang="en-US" sz="500" err="1"/>
                <a:t>변위계</a:t>
              </a:r>
              <a:endParaRPr lang="ko-KR" altLang="en-US" sz="500"/>
            </a:p>
          </p:txBody>
        </p:sp>
      </p:grpSp>
      <p:sp>
        <p:nvSpPr>
          <p:cNvPr id="105" name="TextBox 104">
            <a:extLst>
              <a:ext uri="{FF2B5EF4-FFF2-40B4-BE49-F238E27FC236}">
                <a16:creationId xmlns:a16="http://schemas.microsoft.com/office/drawing/2014/main" id="{F94947B2-E3D7-F1B8-4446-9867251AC4B8}"/>
              </a:ext>
            </a:extLst>
          </p:cNvPr>
          <p:cNvSpPr txBox="1">
            <a:spLocks/>
          </p:cNvSpPr>
          <p:nvPr/>
        </p:nvSpPr>
        <p:spPr>
          <a:xfrm>
            <a:off x="2656115" y="2253076"/>
            <a:ext cx="96180" cy="7694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altLang="ko-KR" sz="500"/>
              <a:t>5</a:t>
            </a:r>
            <a:r>
              <a:rPr lang="ko-KR" altLang="en-US" sz="500"/>
              <a:t>개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88E1AE0A-0459-E5C8-E29F-12E1521D203A}"/>
              </a:ext>
            </a:extLst>
          </p:cNvPr>
          <p:cNvSpPr txBox="1">
            <a:spLocks/>
          </p:cNvSpPr>
          <p:nvPr/>
        </p:nvSpPr>
        <p:spPr>
          <a:xfrm>
            <a:off x="2101234" y="2253076"/>
            <a:ext cx="96180" cy="7694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altLang="ko-KR" sz="500"/>
              <a:t>1</a:t>
            </a:r>
            <a:r>
              <a:rPr lang="ko-KR" altLang="en-US" sz="500"/>
              <a:t>개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1307FD40-11F2-CCAB-5806-BBD328808638}"/>
              </a:ext>
            </a:extLst>
          </p:cNvPr>
          <p:cNvSpPr txBox="1">
            <a:spLocks/>
          </p:cNvSpPr>
          <p:nvPr/>
        </p:nvSpPr>
        <p:spPr>
          <a:xfrm>
            <a:off x="3210996" y="2253076"/>
            <a:ext cx="96180" cy="7694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altLang="ko-KR" sz="500"/>
              <a:t>1</a:t>
            </a:r>
            <a:r>
              <a:rPr lang="ko-KR" altLang="en-US" sz="500"/>
              <a:t>개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FE31C3A7-842F-9905-0409-65BF592CEEF1}"/>
              </a:ext>
            </a:extLst>
          </p:cNvPr>
          <p:cNvSpPr txBox="1">
            <a:spLocks/>
          </p:cNvSpPr>
          <p:nvPr/>
        </p:nvSpPr>
        <p:spPr>
          <a:xfrm>
            <a:off x="3768001" y="2253076"/>
            <a:ext cx="96180" cy="7694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altLang="ko-KR" sz="500"/>
              <a:t>1</a:t>
            </a:r>
            <a:r>
              <a:rPr lang="ko-KR" altLang="en-US" sz="500"/>
              <a:t>개</a:t>
            </a:r>
          </a:p>
        </p:txBody>
      </p:sp>
      <p:grpSp>
        <p:nvGrpSpPr>
          <p:cNvPr id="110" name="그룹 109">
            <a:extLst>
              <a:ext uri="{FF2B5EF4-FFF2-40B4-BE49-F238E27FC236}">
                <a16:creationId xmlns:a16="http://schemas.microsoft.com/office/drawing/2014/main" id="{6983DB05-3D84-8C90-BB2C-3838F9A5573E}"/>
              </a:ext>
            </a:extLst>
          </p:cNvPr>
          <p:cNvGrpSpPr/>
          <p:nvPr/>
        </p:nvGrpSpPr>
        <p:grpSpPr>
          <a:xfrm>
            <a:off x="5400005" y="2082956"/>
            <a:ext cx="216952" cy="216952"/>
            <a:chOff x="2663994" y="3552132"/>
            <a:chExt cx="379637" cy="379637"/>
          </a:xfrm>
          <a:solidFill>
            <a:srgbClr val="FF2121"/>
          </a:solidFill>
        </p:grpSpPr>
        <p:sp>
          <p:nvSpPr>
            <p:cNvPr id="111" name="타원 110">
              <a:extLst>
                <a:ext uri="{FF2B5EF4-FFF2-40B4-BE49-F238E27FC236}">
                  <a16:creationId xmlns:a16="http://schemas.microsoft.com/office/drawing/2014/main" id="{001E3E66-106C-0D77-8ED1-E780915F4D3A}"/>
                </a:ext>
              </a:extLst>
            </p:cNvPr>
            <p:cNvSpPr/>
            <p:nvPr/>
          </p:nvSpPr>
          <p:spPr>
            <a:xfrm>
              <a:off x="2663994" y="3552132"/>
              <a:ext cx="379637" cy="379637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5F5B7453-EF40-DA21-E80B-F8188A89E62E}"/>
                </a:ext>
              </a:extLst>
            </p:cNvPr>
            <p:cNvSpPr txBox="1">
              <a:spLocks/>
            </p:cNvSpPr>
            <p:nvPr/>
          </p:nvSpPr>
          <p:spPr>
            <a:xfrm>
              <a:off x="2685510" y="3778080"/>
              <a:ext cx="336606" cy="134642"/>
            </a:xfrm>
            <a:prstGeom prst="rect">
              <a:avLst/>
            </a:prstGeom>
            <a:grp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ko-KR" altLang="en-US" sz="500"/>
                <a:t>경사계</a:t>
              </a:r>
            </a:p>
          </p:txBody>
        </p:sp>
      </p:grpSp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3C43F430-4500-7BC0-7193-1B4BB83E839A}"/>
              </a:ext>
            </a:extLst>
          </p:cNvPr>
          <p:cNvGrpSpPr/>
          <p:nvPr/>
        </p:nvGrpSpPr>
        <p:grpSpPr>
          <a:xfrm>
            <a:off x="6159278" y="1649548"/>
            <a:ext cx="216952" cy="216952"/>
            <a:chOff x="2663994" y="3552132"/>
            <a:chExt cx="379637" cy="379637"/>
          </a:xfrm>
          <a:solidFill>
            <a:srgbClr val="FF2121"/>
          </a:solidFill>
        </p:grpSpPr>
        <p:sp>
          <p:nvSpPr>
            <p:cNvPr id="114" name="타원 113">
              <a:extLst>
                <a:ext uri="{FF2B5EF4-FFF2-40B4-BE49-F238E27FC236}">
                  <a16:creationId xmlns:a16="http://schemas.microsoft.com/office/drawing/2014/main" id="{DE2FA78D-1D31-63C5-AEB0-A04A800A7861}"/>
                </a:ext>
              </a:extLst>
            </p:cNvPr>
            <p:cNvSpPr/>
            <p:nvPr/>
          </p:nvSpPr>
          <p:spPr>
            <a:xfrm>
              <a:off x="2663994" y="3552132"/>
              <a:ext cx="379637" cy="379637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A1E910CE-2CE6-09FC-FAB4-D33B0A7BE049}"/>
                </a:ext>
              </a:extLst>
            </p:cNvPr>
            <p:cNvSpPr txBox="1">
              <a:spLocks/>
            </p:cNvSpPr>
            <p:nvPr/>
          </p:nvSpPr>
          <p:spPr>
            <a:xfrm>
              <a:off x="2685510" y="3778080"/>
              <a:ext cx="336606" cy="134642"/>
            </a:xfrm>
            <a:prstGeom prst="rect">
              <a:avLst/>
            </a:prstGeom>
            <a:grp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ko-KR" altLang="en-US" sz="500"/>
                <a:t>경사계</a:t>
              </a:r>
            </a:p>
          </p:txBody>
        </p:sp>
      </p:grp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B4D064FA-237D-50B3-92EF-340B5CD6E07E}"/>
              </a:ext>
            </a:extLst>
          </p:cNvPr>
          <p:cNvGrpSpPr/>
          <p:nvPr/>
        </p:nvGrpSpPr>
        <p:grpSpPr>
          <a:xfrm>
            <a:off x="6779186" y="1265022"/>
            <a:ext cx="216952" cy="216952"/>
            <a:chOff x="2663994" y="3552132"/>
            <a:chExt cx="379637" cy="379637"/>
          </a:xfrm>
          <a:solidFill>
            <a:srgbClr val="FF2121"/>
          </a:solidFill>
        </p:grpSpPr>
        <p:sp>
          <p:nvSpPr>
            <p:cNvPr id="117" name="타원 116">
              <a:extLst>
                <a:ext uri="{FF2B5EF4-FFF2-40B4-BE49-F238E27FC236}">
                  <a16:creationId xmlns:a16="http://schemas.microsoft.com/office/drawing/2014/main" id="{C8AE583E-C550-39F8-BD45-E5652963B336}"/>
                </a:ext>
              </a:extLst>
            </p:cNvPr>
            <p:cNvSpPr/>
            <p:nvPr/>
          </p:nvSpPr>
          <p:spPr>
            <a:xfrm>
              <a:off x="2663994" y="3552132"/>
              <a:ext cx="379637" cy="379637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FBB43E0D-F29F-4468-6F01-3E55E115062B}"/>
                </a:ext>
              </a:extLst>
            </p:cNvPr>
            <p:cNvSpPr txBox="1">
              <a:spLocks/>
            </p:cNvSpPr>
            <p:nvPr/>
          </p:nvSpPr>
          <p:spPr>
            <a:xfrm>
              <a:off x="2685510" y="3778080"/>
              <a:ext cx="336606" cy="134642"/>
            </a:xfrm>
            <a:prstGeom prst="rect">
              <a:avLst/>
            </a:prstGeom>
            <a:grp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ko-KR" altLang="en-US" sz="500"/>
                <a:t>경사계</a:t>
              </a:r>
            </a:p>
          </p:txBody>
        </p:sp>
      </p:grpSp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92793002-5984-7314-D575-E5335453694B}"/>
              </a:ext>
            </a:extLst>
          </p:cNvPr>
          <p:cNvGrpSpPr/>
          <p:nvPr/>
        </p:nvGrpSpPr>
        <p:grpSpPr>
          <a:xfrm>
            <a:off x="6006039" y="1128119"/>
            <a:ext cx="216952" cy="216952"/>
            <a:chOff x="2663994" y="3552132"/>
            <a:chExt cx="379637" cy="379637"/>
          </a:xfrm>
          <a:solidFill>
            <a:srgbClr val="FF2121"/>
          </a:solidFill>
        </p:grpSpPr>
        <p:sp>
          <p:nvSpPr>
            <p:cNvPr id="120" name="타원 119">
              <a:extLst>
                <a:ext uri="{FF2B5EF4-FFF2-40B4-BE49-F238E27FC236}">
                  <a16:creationId xmlns:a16="http://schemas.microsoft.com/office/drawing/2014/main" id="{D344DFC5-16EC-73D7-F9FE-E09C250B113F}"/>
                </a:ext>
              </a:extLst>
            </p:cNvPr>
            <p:cNvSpPr/>
            <p:nvPr/>
          </p:nvSpPr>
          <p:spPr>
            <a:xfrm>
              <a:off x="2663994" y="3552132"/>
              <a:ext cx="379637" cy="379637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2B9C5EE7-2C1B-9476-C421-803BBA4D150D}"/>
                </a:ext>
              </a:extLst>
            </p:cNvPr>
            <p:cNvSpPr txBox="1">
              <a:spLocks/>
            </p:cNvSpPr>
            <p:nvPr/>
          </p:nvSpPr>
          <p:spPr>
            <a:xfrm>
              <a:off x="2685510" y="3778080"/>
              <a:ext cx="336606" cy="134642"/>
            </a:xfrm>
            <a:prstGeom prst="rect">
              <a:avLst/>
            </a:prstGeom>
            <a:grp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ko-KR" altLang="en-US" sz="500"/>
                <a:t>경사계</a:t>
              </a:r>
            </a:p>
          </p:txBody>
        </p:sp>
      </p:grpSp>
      <p:grpSp>
        <p:nvGrpSpPr>
          <p:cNvPr id="122" name="그룹 121">
            <a:extLst>
              <a:ext uri="{FF2B5EF4-FFF2-40B4-BE49-F238E27FC236}">
                <a16:creationId xmlns:a16="http://schemas.microsoft.com/office/drawing/2014/main" id="{5D9125C6-9A3D-28E3-C938-757F61A36199}"/>
              </a:ext>
            </a:extLst>
          </p:cNvPr>
          <p:cNvGrpSpPr/>
          <p:nvPr/>
        </p:nvGrpSpPr>
        <p:grpSpPr>
          <a:xfrm>
            <a:off x="5424609" y="1477671"/>
            <a:ext cx="216952" cy="216952"/>
            <a:chOff x="2663994" y="3552132"/>
            <a:chExt cx="379637" cy="379637"/>
          </a:xfrm>
          <a:solidFill>
            <a:srgbClr val="FF2121"/>
          </a:solidFill>
        </p:grpSpPr>
        <p:sp>
          <p:nvSpPr>
            <p:cNvPr id="123" name="타원 122">
              <a:extLst>
                <a:ext uri="{FF2B5EF4-FFF2-40B4-BE49-F238E27FC236}">
                  <a16:creationId xmlns:a16="http://schemas.microsoft.com/office/drawing/2014/main" id="{9BA29844-3C11-C585-4F50-DDD621191AA0}"/>
                </a:ext>
              </a:extLst>
            </p:cNvPr>
            <p:cNvSpPr/>
            <p:nvPr/>
          </p:nvSpPr>
          <p:spPr>
            <a:xfrm>
              <a:off x="2663994" y="3552132"/>
              <a:ext cx="379637" cy="379637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74932847-69C2-A606-D326-681C613D7D5D}"/>
                </a:ext>
              </a:extLst>
            </p:cNvPr>
            <p:cNvSpPr txBox="1">
              <a:spLocks/>
            </p:cNvSpPr>
            <p:nvPr/>
          </p:nvSpPr>
          <p:spPr>
            <a:xfrm>
              <a:off x="2685510" y="3778080"/>
              <a:ext cx="336606" cy="134642"/>
            </a:xfrm>
            <a:prstGeom prst="rect">
              <a:avLst/>
            </a:prstGeom>
            <a:grp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ko-KR" altLang="en-US" sz="500"/>
                <a:t>경사계</a:t>
              </a:r>
            </a:p>
          </p:txBody>
        </p:sp>
      </p:grpSp>
      <p:grpSp>
        <p:nvGrpSpPr>
          <p:cNvPr id="125" name="그룹 124">
            <a:extLst>
              <a:ext uri="{FF2B5EF4-FFF2-40B4-BE49-F238E27FC236}">
                <a16:creationId xmlns:a16="http://schemas.microsoft.com/office/drawing/2014/main" id="{E54321F1-DAB5-D09E-814B-C148CC9FD196}"/>
              </a:ext>
            </a:extLst>
          </p:cNvPr>
          <p:cNvGrpSpPr/>
          <p:nvPr/>
        </p:nvGrpSpPr>
        <p:grpSpPr>
          <a:xfrm>
            <a:off x="5791958" y="2159900"/>
            <a:ext cx="216952" cy="216952"/>
            <a:chOff x="2663994" y="3552132"/>
            <a:chExt cx="379637" cy="379637"/>
          </a:xfrm>
          <a:solidFill>
            <a:srgbClr val="FF2121"/>
          </a:solidFill>
        </p:grpSpPr>
        <p:sp>
          <p:nvSpPr>
            <p:cNvPr id="126" name="타원 125">
              <a:extLst>
                <a:ext uri="{FF2B5EF4-FFF2-40B4-BE49-F238E27FC236}">
                  <a16:creationId xmlns:a16="http://schemas.microsoft.com/office/drawing/2014/main" id="{98D8C397-8EEC-85FA-F902-C1749CEECB1F}"/>
                </a:ext>
              </a:extLst>
            </p:cNvPr>
            <p:cNvSpPr/>
            <p:nvPr/>
          </p:nvSpPr>
          <p:spPr>
            <a:xfrm>
              <a:off x="2663994" y="3552132"/>
              <a:ext cx="379637" cy="379637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EAEE9E6E-22A3-1FA6-9B55-207FCEC8C19C}"/>
                </a:ext>
              </a:extLst>
            </p:cNvPr>
            <p:cNvSpPr txBox="1">
              <a:spLocks/>
            </p:cNvSpPr>
            <p:nvPr/>
          </p:nvSpPr>
          <p:spPr>
            <a:xfrm>
              <a:off x="2685512" y="3778080"/>
              <a:ext cx="336604" cy="134642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ko-KR" altLang="en-US" sz="500" err="1"/>
                <a:t>변위계</a:t>
              </a:r>
              <a:endParaRPr lang="ko-KR" altLang="en-US" sz="500"/>
            </a:p>
          </p:txBody>
        </p:sp>
      </p:grpSp>
      <p:grpSp>
        <p:nvGrpSpPr>
          <p:cNvPr id="128" name="그룹 127">
            <a:extLst>
              <a:ext uri="{FF2B5EF4-FFF2-40B4-BE49-F238E27FC236}">
                <a16:creationId xmlns:a16="http://schemas.microsoft.com/office/drawing/2014/main" id="{FE2EEF3B-3832-36D2-A02A-E23C29DE061B}"/>
              </a:ext>
            </a:extLst>
          </p:cNvPr>
          <p:cNvGrpSpPr/>
          <p:nvPr/>
        </p:nvGrpSpPr>
        <p:grpSpPr>
          <a:xfrm>
            <a:off x="6530386" y="1596674"/>
            <a:ext cx="216952" cy="216952"/>
            <a:chOff x="2663994" y="3552132"/>
            <a:chExt cx="379637" cy="379637"/>
          </a:xfrm>
          <a:solidFill>
            <a:srgbClr val="FF2121"/>
          </a:solidFill>
        </p:grpSpPr>
        <p:sp>
          <p:nvSpPr>
            <p:cNvPr id="129" name="타원 128">
              <a:extLst>
                <a:ext uri="{FF2B5EF4-FFF2-40B4-BE49-F238E27FC236}">
                  <a16:creationId xmlns:a16="http://schemas.microsoft.com/office/drawing/2014/main" id="{BADED1A5-2B60-4925-9B8B-3EDFFC68CD04}"/>
                </a:ext>
              </a:extLst>
            </p:cNvPr>
            <p:cNvSpPr/>
            <p:nvPr/>
          </p:nvSpPr>
          <p:spPr>
            <a:xfrm>
              <a:off x="2663994" y="3552132"/>
              <a:ext cx="379637" cy="379637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620F819C-221E-49C9-66F6-A50093606775}"/>
                </a:ext>
              </a:extLst>
            </p:cNvPr>
            <p:cNvSpPr txBox="1">
              <a:spLocks/>
            </p:cNvSpPr>
            <p:nvPr/>
          </p:nvSpPr>
          <p:spPr>
            <a:xfrm>
              <a:off x="2685510" y="3778080"/>
              <a:ext cx="336604" cy="134642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ko-KR" altLang="en-US" sz="500"/>
                <a:t>온도계</a:t>
              </a:r>
            </a:p>
          </p:txBody>
        </p:sp>
      </p:grpSp>
      <p:grpSp>
        <p:nvGrpSpPr>
          <p:cNvPr id="131" name="그룹 130">
            <a:extLst>
              <a:ext uri="{FF2B5EF4-FFF2-40B4-BE49-F238E27FC236}">
                <a16:creationId xmlns:a16="http://schemas.microsoft.com/office/drawing/2014/main" id="{475D6AA0-3846-55B8-C094-0A9CD6A72978}"/>
              </a:ext>
            </a:extLst>
          </p:cNvPr>
          <p:cNvGrpSpPr/>
          <p:nvPr/>
        </p:nvGrpSpPr>
        <p:grpSpPr>
          <a:xfrm>
            <a:off x="6442276" y="1852851"/>
            <a:ext cx="256481" cy="216952"/>
            <a:chOff x="2629410" y="3552132"/>
            <a:chExt cx="448807" cy="379637"/>
          </a:xfrm>
          <a:solidFill>
            <a:srgbClr val="FF2121"/>
          </a:solidFill>
        </p:grpSpPr>
        <p:sp>
          <p:nvSpPr>
            <p:cNvPr id="132" name="타원 131">
              <a:extLst>
                <a:ext uri="{FF2B5EF4-FFF2-40B4-BE49-F238E27FC236}">
                  <a16:creationId xmlns:a16="http://schemas.microsoft.com/office/drawing/2014/main" id="{8FD58D42-B45A-06E5-C828-8D6CA7A0D4AF}"/>
                </a:ext>
              </a:extLst>
            </p:cNvPr>
            <p:cNvSpPr/>
            <p:nvPr/>
          </p:nvSpPr>
          <p:spPr>
            <a:xfrm>
              <a:off x="2663994" y="3552132"/>
              <a:ext cx="379637" cy="379637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4E456533-C57B-0011-072E-493B9E213781}"/>
                </a:ext>
              </a:extLst>
            </p:cNvPr>
            <p:cNvSpPr txBox="1">
              <a:spLocks/>
            </p:cNvSpPr>
            <p:nvPr/>
          </p:nvSpPr>
          <p:spPr>
            <a:xfrm>
              <a:off x="2629410" y="3778080"/>
              <a:ext cx="448807" cy="134642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ko-KR" altLang="en-US" sz="500"/>
                <a:t>가속도계</a:t>
              </a:r>
            </a:p>
          </p:txBody>
        </p:sp>
      </p:grpSp>
      <p:sp>
        <p:nvSpPr>
          <p:cNvPr id="134" name="사각형: 둥근 모서리 133">
            <a:extLst>
              <a:ext uri="{FF2B5EF4-FFF2-40B4-BE49-F238E27FC236}">
                <a16:creationId xmlns:a16="http://schemas.microsoft.com/office/drawing/2014/main" id="{EE9A2A35-838E-424C-B5BE-76672E7D8C18}"/>
              </a:ext>
            </a:extLst>
          </p:cNvPr>
          <p:cNvSpPr/>
          <p:nvPr/>
        </p:nvSpPr>
        <p:spPr>
          <a:xfrm>
            <a:off x="4427308" y="745156"/>
            <a:ext cx="405042" cy="168612"/>
          </a:xfrm>
          <a:prstGeom prst="round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/>
              <a:t>설정</a:t>
            </a:r>
          </a:p>
        </p:txBody>
      </p:sp>
      <p:pic>
        <p:nvPicPr>
          <p:cNvPr id="136" name="그래픽 135">
            <a:extLst>
              <a:ext uri="{FF2B5EF4-FFF2-40B4-BE49-F238E27FC236}">
                <a16:creationId xmlns:a16="http://schemas.microsoft.com/office/drawing/2014/main" id="{A3613CD1-0B06-E422-61AC-E10B6DB2DC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42753" y="747110"/>
            <a:ext cx="166658" cy="166658"/>
          </a:xfrm>
          <a:prstGeom prst="rect">
            <a:avLst/>
          </a:prstGeom>
        </p:spPr>
      </p:pic>
      <p:sp>
        <p:nvSpPr>
          <p:cNvPr id="137" name="TextBox 136">
            <a:extLst>
              <a:ext uri="{FF2B5EF4-FFF2-40B4-BE49-F238E27FC236}">
                <a16:creationId xmlns:a16="http://schemas.microsoft.com/office/drawing/2014/main" id="{E3EAE3AE-3FED-C091-BFFC-78277D70CD2B}"/>
              </a:ext>
            </a:extLst>
          </p:cNvPr>
          <p:cNvSpPr txBox="1">
            <a:spLocks/>
          </p:cNvSpPr>
          <p:nvPr/>
        </p:nvSpPr>
        <p:spPr>
          <a:xfrm>
            <a:off x="4624856" y="775601"/>
            <a:ext cx="179536" cy="107722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ko-KR" altLang="en-US" sz="700"/>
              <a:t>수정</a:t>
            </a:r>
          </a:p>
        </p:txBody>
      </p:sp>
      <p:graphicFrame>
        <p:nvGraphicFramePr>
          <p:cNvPr id="160" name="표 159">
            <a:extLst>
              <a:ext uri="{FF2B5EF4-FFF2-40B4-BE49-F238E27FC236}">
                <a16:creationId xmlns:a16="http://schemas.microsoft.com/office/drawing/2014/main" id="{5CA2BABE-CB90-3F53-A1DA-11413B7182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9280675"/>
              </p:ext>
            </p:extLst>
          </p:nvPr>
        </p:nvGraphicFramePr>
        <p:xfrm>
          <a:off x="1897671" y="2411604"/>
          <a:ext cx="2127808" cy="620372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538807">
                  <a:extLst>
                    <a:ext uri="{9D8B030D-6E8A-4147-A177-3AD203B41FA5}">
                      <a16:colId xmlns:a16="http://schemas.microsoft.com/office/drawing/2014/main" val="216564164"/>
                    </a:ext>
                  </a:extLst>
                </a:gridCol>
                <a:gridCol w="168530">
                  <a:extLst>
                    <a:ext uri="{9D8B030D-6E8A-4147-A177-3AD203B41FA5}">
                      <a16:colId xmlns:a16="http://schemas.microsoft.com/office/drawing/2014/main" val="2587584602"/>
                    </a:ext>
                  </a:extLst>
                </a:gridCol>
                <a:gridCol w="307415">
                  <a:extLst>
                    <a:ext uri="{9D8B030D-6E8A-4147-A177-3AD203B41FA5}">
                      <a16:colId xmlns:a16="http://schemas.microsoft.com/office/drawing/2014/main" val="4235854882"/>
                    </a:ext>
                  </a:extLst>
                </a:gridCol>
                <a:gridCol w="302115">
                  <a:extLst>
                    <a:ext uri="{9D8B030D-6E8A-4147-A177-3AD203B41FA5}">
                      <a16:colId xmlns:a16="http://schemas.microsoft.com/office/drawing/2014/main" val="1593664709"/>
                    </a:ext>
                  </a:extLst>
                </a:gridCol>
                <a:gridCol w="249113">
                  <a:extLst>
                    <a:ext uri="{9D8B030D-6E8A-4147-A177-3AD203B41FA5}">
                      <a16:colId xmlns:a16="http://schemas.microsoft.com/office/drawing/2014/main" val="735001338"/>
                    </a:ext>
                  </a:extLst>
                </a:gridCol>
                <a:gridCol w="280914">
                  <a:extLst>
                    <a:ext uri="{9D8B030D-6E8A-4147-A177-3AD203B41FA5}">
                      <a16:colId xmlns:a16="http://schemas.microsoft.com/office/drawing/2014/main" val="3827707647"/>
                    </a:ext>
                  </a:extLst>
                </a:gridCol>
                <a:gridCol w="280914">
                  <a:extLst>
                    <a:ext uri="{9D8B030D-6E8A-4147-A177-3AD203B41FA5}">
                      <a16:colId xmlns:a16="http://schemas.microsoft.com/office/drawing/2014/main" val="2960606941"/>
                    </a:ext>
                  </a:extLst>
                </a:gridCol>
              </a:tblGrid>
              <a:tr h="15428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수신일자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채널</a:t>
                      </a: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센서명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기준치</a:t>
                      </a: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측정치</a:t>
                      </a: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결과</a:t>
                      </a: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상태</a:t>
                      </a:r>
                    </a:p>
                  </a:txBody>
                  <a:tcPr marL="5117" marR="5117" marT="5117" marB="0" anchor="ctr"/>
                </a:tc>
                <a:extLst>
                  <a:ext uri="{0D108BD9-81ED-4DB2-BD59-A6C34878D82A}">
                    <a16:rowId xmlns:a16="http://schemas.microsoft.com/office/drawing/2014/main" val="3480941800"/>
                  </a:ext>
                </a:extLst>
              </a:tr>
              <a:tr h="15428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맑은 고딕" panose="020B0503020000020004" pitchFamily="50" charset="-127"/>
                        </a:rPr>
                        <a:t>2023-05-10 14:00:04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Ch1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가속도계</a:t>
                      </a: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0.1215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맑은 고딕" panose="020B0503020000020004" pitchFamily="50" charset="-127"/>
                        </a:rPr>
                        <a:t>0.1111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맑은 고딕" panose="020B0503020000020004" pitchFamily="50" charset="-127"/>
                        </a:rPr>
                        <a:t>0.11212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맑은 고딕" panose="020B0503020000020004" pitchFamily="50" charset="-127"/>
                        </a:rPr>
                        <a:t>정상</a:t>
                      </a:r>
                    </a:p>
                  </a:txBody>
                  <a:tcPr marL="5117" marR="5117" marT="5117" marB="0" anchor="ctr"/>
                </a:tc>
                <a:extLst>
                  <a:ext uri="{0D108BD9-81ED-4DB2-BD59-A6C34878D82A}">
                    <a16:rowId xmlns:a16="http://schemas.microsoft.com/office/drawing/2014/main" val="1791290605"/>
                  </a:ext>
                </a:extLst>
              </a:tr>
              <a:tr h="154285"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extLst>
                  <a:ext uri="{0D108BD9-81ED-4DB2-BD59-A6C34878D82A}">
                    <a16:rowId xmlns:a16="http://schemas.microsoft.com/office/drawing/2014/main" val="2613583760"/>
                  </a:ext>
                </a:extLst>
              </a:tr>
              <a:tr h="154285"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extLst>
                  <a:ext uri="{0D108BD9-81ED-4DB2-BD59-A6C34878D82A}">
                    <a16:rowId xmlns:a16="http://schemas.microsoft.com/office/drawing/2014/main" val="909815786"/>
                  </a:ext>
                </a:extLst>
              </a:tr>
            </a:tbl>
          </a:graphicData>
        </a:graphic>
      </p:graphicFrame>
      <p:grpSp>
        <p:nvGrpSpPr>
          <p:cNvPr id="162" name="그룹 161">
            <a:extLst>
              <a:ext uri="{FF2B5EF4-FFF2-40B4-BE49-F238E27FC236}">
                <a16:creationId xmlns:a16="http://schemas.microsoft.com/office/drawing/2014/main" id="{FBCAB602-DD25-0FBA-38DF-558430834875}"/>
              </a:ext>
            </a:extLst>
          </p:cNvPr>
          <p:cNvGrpSpPr/>
          <p:nvPr/>
        </p:nvGrpSpPr>
        <p:grpSpPr>
          <a:xfrm>
            <a:off x="4062261" y="2579253"/>
            <a:ext cx="45719" cy="453114"/>
            <a:chOff x="3132153" y="2572902"/>
            <a:chExt cx="45719" cy="971292"/>
          </a:xfrm>
        </p:grpSpPr>
        <p:sp>
          <p:nvSpPr>
            <p:cNvPr id="163" name="사각형: 둥근 모서리 162">
              <a:extLst>
                <a:ext uri="{FF2B5EF4-FFF2-40B4-BE49-F238E27FC236}">
                  <a16:creationId xmlns:a16="http://schemas.microsoft.com/office/drawing/2014/main" id="{A9CD9000-5A4E-BA2B-1501-4B6930F47601}"/>
                </a:ext>
              </a:extLst>
            </p:cNvPr>
            <p:cNvSpPr/>
            <p:nvPr/>
          </p:nvSpPr>
          <p:spPr>
            <a:xfrm>
              <a:off x="3132153" y="2572902"/>
              <a:ext cx="45719" cy="97129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4" name="사각형: 둥근 모서리 163">
              <a:extLst>
                <a:ext uri="{FF2B5EF4-FFF2-40B4-BE49-F238E27FC236}">
                  <a16:creationId xmlns:a16="http://schemas.microsoft.com/office/drawing/2014/main" id="{1A942645-AA5F-6A82-55A8-134685A5ACF3}"/>
                </a:ext>
              </a:extLst>
            </p:cNvPr>
            <p:cNvSpPr/>
            <p:nvPr/>
          </p:nvSpPr>
          <p:spPr>
            <a:xfrm>
              <a:off x="3132153" y="2572902"/>
              <a:ext cx="45719" cy="42757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6" name="사각형: 둥근 모서리 165">
            <a:extLst>
              <a:ext uri="{FF2B5EF4-FFF2-40B4-BE49-F238E27FC236}">
                <a16:creationId xmlns:a16="http://schemas.microsoft.com/office/drawing/2014/main" id="{6257175E-5D6B-99B2-B332-C0DAAB5C8BDD}"/>
              </a:ext>
            </a:extLst>
          </p:cNvPr>
          <p:cNvSpPr/>
          <p:nvPr/>
        </p:nvSpPr>
        <p:spPr>
          <a:xfrm>
            <a:off x="6757065" y="2018808"/>
            <a:ext cx="821347" cy="597279"/>
          </a:xfrm>
          <a:prstGeom prst="roundRect">
            <a:avLst>
              <a:gd name="adj" fmla="val 7736"/>
            </a:avLst>
          </a:prstGeom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/>
              <a:t>센서 클릭 시</a:t>
            </a:r>
            <a:endParaRPr lang="en-US" altLang="ko-KR" sz="800"/>
          </a:p>
          <a:p>
            <a:pPr algn="ctr"/>
            <a:r>
              <a:rPr lang="ko-KR" altLang="en-US" sz="800"/>
              <a:t>정보 출력</a:t>
            </a:r>
            <a:endParaRPr lang="en-US" altLang="ko-KR" sz="800"/>
          </a:p>
          <a:p>
            <a:pPr algn="ctr"/>
            <a:r>
              <a:rPr lang="ko-KR" altLang="en-US" sz="800"/>
              <a:t>팝업 </a:t>
            </a:r>
          </a:p>
        </p:txBody>
      </p:sp>
      <p:graphicFrame>
        <p:nvGraphicFramePr>
          <p:cNvPr id="167" name="표 15">
            <a:extLst>
              <a:ext uri="{FF2B5EF4-FFF2-40B4-BE49-F238E27FC236}">
                <a16:creationId xmlns:a16="http://schemas.microsoft.com/office/drawing/2014/main" id="{33E4DB90-ACC8-C9BA-3FB9-57C5808D55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7343764"/>
              </p:ext>
            </p:extLst>
          </p:nvPr>
        </p:nvGraphicFramePr>
        <p:xfrm>
          <a:off x="8239829" y="533911"/>
          <a:ext cx="2197959" cy="298704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37294">
                  <a:extLst>
                    <a:ext uri="{9D8B030D-6E8A-4147-A177-3AD203B41FA5}">
                      <a16:colId xmlns:a16="http://schemas.microsoft.com/office/drawing/2014/main" val="3039601291"/>
                    </a:ext>
                  </a:extLst>
                </a:gridCol>
                <a:gridCol w="1960665">
                  <a:extLst>
                    <a:ext uri="{9D8B030D-6E8A-4147-A177-3AD203B41FA5}">
                      <a16:colId xmlns:a16="http://schemas.microsoft.com/office/drawing/2014/main" val="2260216540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설명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65748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1</a:t>
                      </a:r>
                      <a:endParaRPr lang="ko-KR" altLang="en-US" sz="700"/>
                    </a:p>
                  </a:txBody>
                  <a:tcPr marL="36000" marR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/>
                        <a:t>교량 정보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02681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2</a:t>
                      </a:r>
                      <a:endParaRPr lang="ko-KR" altLang="en-US" sz="700"/>
                    </a:p>
                  </a:txBody>
                  <a:tcPr marL="36000" marR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/>
                        <a:t>센서 정보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03239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2-1</a:t>
                      </a:r>
                      <a:endParaRPr lang="ko-KR" altLang="en-US" sz="700"/>
                    </a:p>
                  </a:txBody>
                  <a:tcPr marL="36000" marR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/>
                        <a:t>센서 현황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83178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2-2</a:t>
                      </a:r>
                      <a:endParaRPr lang="ko-KR" altLang="en-US" sz="700"/>
                    </a:p>
                  </a:txBody>
                  <a:tcPr marL="36000" marR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/>
                        <a:t>센서 상태 리스트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07110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3</a:t>
                      </a:r>
                      <a:endParaRPr lang="ko-KR" altLang="en-US" sz="700"/>
                    </a:p>
                  </a:txBody>
                  <a:tcPr marL="36000" marR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/>
                        <a:t>교량 내 센서 위치 및 정보 출력 부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71228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700"/>
                    </a:p>
                  </a:txBody>
                  <a:tcPr marL="36000" marR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67147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700"/>
                    </a:p>
                  </a:txBody>
                  <a:tcPr marL="36000" marR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305426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700"/>
                    </a:p>
                  </a:txBody>
                  <a:tcPr marL="36000" marR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89713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700"/>
                    </a:p>
                  </a:txBody>
                  <a:tcPr marL="36000" marR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13632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700"/>
                    </a:p>
                  </a:txBody>
                  <a:tcPr marL="36000" marR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21662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700"/>
                    </a:p>
                  </a:txBody>
                  <a:tcPr marL="36000" marR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85712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700"/>
                    </a:p>
                  </a:txBody>
                  <a:tcPr marL="36000" marR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87587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700"/>
                    </a:p>
                  </a:txBody>
                  <a:tcPr marL="36000" marR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93663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700"/>
                    </a:p>
                  </a:txBody>
                  <a:tcPr marL="36000" marR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50620958"/>
                  </a:ext>
                </a:extLst>
              </a:tr>
            </a:tbl>
          </a:graphicData>
        </a:graphic>
      </p:graphicFrame>
      <p:graphicFrame>
        <p:nvGraphicFramePr>
          <p:cNvPr id="168" name="표 167">
            <a:extLst>
              <a:ext uri="{FF2B5EF4-FFF2-40B4-BE49-F238E27FC236}">
                <a16:creationId xmlns:a16="http://schemas.microsoft.com/office/drawing/2014/main" id="{3273988F-7C2C-828C-0E63-0D5633B4BFD3}"/>
              </a:ext>
            </a:extLst>
          </p:cNvPr>
          <p:cNvGraphicFramePr>
            <a:graphicFrameLocks noGrp="1"/>
          </p:cNvGraphicFramePr>
          <p:nvPr/>
        </p:nvGraphicFramePr>
        <p:xfrm>
          <a:off x="8239829" y="5227955"/>
          <a:ext cx="2197959" cy="140208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37294">
                  <a:extLst>
                    <a:ext uri="{9D8B030D-6E8A-4147-A177-3AD203B41FA5}">
                      <a16:colId xmlns:a16="http://schemas.microsoft.com/office/drawing/2014/main" val="3039601291"/>
                    </a:ext>
                  </a:extLst>
                </a:gridCol>
                <a:gridCol w="1960665">
                  <a:extLst>
                    <a:ext uri="{9D8B030D-6E8A-4147-A177-3AD203B41FA5}">
                      <a16:colId xmlns:a16="http://schemas.microsoft.com/office/drawing/2014/main" val="2260216540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비고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65748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02681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03239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83178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07110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71228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6714796"/>
                  </a:ext>
                </a:extLst>
              </a:tr>
            </a:tbl>
          </a:graphicData>
        </a:graphic>
      </p:graphicFrame>
      <p:sp>
        <p:nvSpPr>
          <p:cNvPr id="169" name="타원 168">
            <a:extLst>
              <a:ext uri="{FF2B5EF4-FFF2-40B4-BE49-F238E27FC236}">
                <a16:creationId xmlns:a16="http://schemas.microsoft.com/office/drawing/2014/main" id="{4024A812-9B10-8B00-699C-5B9C7C63FC82}"/>
              </a:ext>
            </a:extLst>
          </p:cNvPr>
          <p:cNvSpPr/>
          <p:nvPr/>
        </p:nvSpPr>
        <p:spPr>
          <a:xfrm>
            <a:off x="1754213" y="483176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/>
              <a:t>1</a:t>
            </a:r>
            <a:endParaRPr lang="ko-KR" altLang="en-US" sz="800"/>
          </a:p>
        </p:txBody>
      </p:sp>
      <p:sp>
        <p:nvSpPr>
          <p:cNvPr id="170" name="타원 169">
            <a:extLst>
              <a:ext uri="{FF2B5EF4-FFF2-40B4-BE49-F238E27FC236}">
                <a16:creationId xmlns:a16="http://schemas.microsoft.com/office/drawing/2014/main" id="{3E6FC6DF-53BF-CC5C-99C4-A7B161BE3B3A}"/>
              </a:ext>
            </a:extLst>
          </p:cNvPr>
          <p:cNvSpPr/>
          <p:nvPr/>
        </p:nvSpPr>
        <p:spPr>
          <a:xfrm>
            <a:off x="1754213" y="1485936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/>
              <a:t>2</a:t>
            </a:r>
            <a:endParaRPr lang="ko-KR" altLang="en-US" sz="800"/>
          </a:p>
        </p:txBody>
      </p:sp>
      <p:sp>
        <p:nvSpPr>
          <p:cNvPr id="171" name="타원 170">
            <a:extLst>
              <a:ext uri="{FF2B5EF4-FFF2-40B4-BE49-F238E27FC236}">
                <a16:creationId xmlns:a16="http://schemas.microsoft.com/office/drawing/2014/main" id="{B35B8413-05B3-77B0-B344-9F0D3FA67FCB}"/>
              </a:ext>
            </a:extLst>
          </p:cNvPr>
          <p:cNvSpPr/>
          <p:nvPr/>
        </p:nvSpPr>
        <p:spPr>
          <a:xfrm>
            <a:off x="4303980" y="570687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/>
              <a:t>3</a:t>
            </a:r>
            <a:endParaRPr lang="ko-KR" altLang="en-US" sz="800"/>
          </a:p>
        </p:txBody>
      </p:sp>
      <p:sp>
        <p:nvSpPr>
          <p:cNvPr id="172" name="타원 171">
            <a:extLst>
              <a:ext uri="{FF2B5EF4-FFF2-40B4-BE49-F238E27FC236}">
                <a16:creationId xmlns:a16="http://schemas.microsoft.com/office/drawing/2014/main" id="{94D12A7C-4690-B299-8A65-789D4CB93E84}"/>
              </a:ext>
            </a:extLst>
          </p:cNvPr>
          <p:cNvSpPr/>
          <p:nvPr/>
        </p:nvSpPr>
        <p:spPr>
          <a:xfrm>
            <a:off x="1836178" y="1821343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/>
              <a:t>2-1</a:t>
            </a:r>
            <a:endParaRPr lang="ko-KR" altLang="en-US" sz="800"/>
          </a:p>
        </p:txBody>
      </p:sp>
      <p:sp>
        <p:nvSpPr>
          <p:cNvPr id="173" name="타원 172">
            <a:extLst>
              <a:ext uri="{FF2B5EF4-FFF2-40B4-BE49-F238E27FC236}">
                <a16:creationId xmlns:a16="http://schemas.microsoft.com/office/drawing/2014/main" id="{28FA1D0C-A580-0D31-D32D-026C03DD341D}"/>
              </a:ext>
            </a:extLst>
          </p:cNvPr>
          <p:cNvSpPr/>
          <p:nvPr/>
        </p:nvSpPr>
        <p:spPr>
          <a:xfrm>
            <a:off x="1836178" y="2286953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/>
              <a:t>2-2</a:t>
            </a:r>
            <a:endParaRPr lang="ko-KR" altLang="en-US" sz="800"/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1DBD14E0-8849-AAC5-6FDC-4E9E54F070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4213" y="3485053"/>
            <a:ext cx="6219616" cy="3012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55717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그림 38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EFBD3C51-5D39-BB0A-60F4-368A16E704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0909" y="3571907"/>
            <a:ext cx="6014780" cy="2913409"/>
          </a:xfrm>
          <a:prstGeom prst="rect">
            <a:avLst/>
          </a:prstGeom>
        </p:spPr>
      </p:pic>
      <p:graphicFrame>
        <p:nvGraphicFramePr>
          <p:cNvPr id="9" name="표 15">
            <a:extLst>
              <a:ext uri="{FF2B5EF4-FFF2-40B4-BE49-F238E27FC236}">
                <a16:creationId xmlns:a16="http://schemas.microsoft.com/office/drawing/2014/main" id="{1ECCFA6D-BCC7-E8F8-6C8C-A069CFDF65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5313678"/>
              </p:ext>
            </p:extLst>
          </p:nvPr>
        </p:nvGraphicFramePr>
        <p:xfrm>
          <a:off x="8239829" y="533911"/>
          <a:ext cx="2197959" cy="318516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37294">
                  <a:extLst>
                    <a:ext uri="{9D8B030D-6E8A-4147-A177-3AD203B41FA5}">
                      <a16:colId xmlns:a16="http://schemas.microsoft.com/office/drawing/2014/main" val="3039601291"/>
                    </a:ext>
                  </a:extLst>
                </a:gridCol>
                <a:gridCol w="1960665">
                  <a:extLst>
                    <a:ext uri="{9D8B030D-6E8A-4147-A177-3AD203B41FA5}">
                      <a16:colId xmlns:a16="http://schemas.microsoft.com/office/drawing/2014/main" val="2260216540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설명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65748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/>
                        <a:t>1</a:t>
                      </a:r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err="1"/>
                        <a:t>검색부</a:t>
                      </a:r>
                      <a:r>
                        <a:rPr lang="ko-KR" altLang="en-US" sz="700"/>
                        <a:t> </a:t>
                      </a:r>
                      <a:r>
                        <a:rPr lang="en-US" altLang="ko-KR" sz="700"/>
                        <a:t>: </a:t>
                      </a:r>
                      <a:r>
                        <a:rPr lang="ko-KR" altLang="en-US" sz="700"/>
                        <a:t>본사</a:t>
                      </a:r>
                      <a:r>
                        <a:rPr lang="en-US" altLang="ko-KR" sz="700"/>
                        <a:t>, </a:t>
                      </a:r>
                      <a:r>
                        <a:rPr lang="ko-KR" altLang="en-US" sz="700"/>
                        <a:t>지사</a:t>
                      </a:r>
                      <a:r>
                        <a:rPr lang="en-US" altLang="ko-KR" sz="700"/>
                        <a:t>, </a:t>
                      </a:r>
                      <a:r>
                        <a:rPr lang="ko-KR" altLang="en-US" sz="700"/>
                        <a:t>교량명으로 검색 가능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02681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/>
                        <a:t>2</a:t>
                      </a:r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신규등록 </a:t>
                      </a:r>
                      <a:r>
                        <a:rPr lang="en-US" altLang="ko-KR" sz="7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7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교량 신규 등록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03239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/>
                        <a:t>3</a:t>
                      </a:r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다운로드 </a:t>
                      </a:r>
                      <a:r>
                        <a:rPr lang="en-US" altLang="ko-KR" sz="7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7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교량 목록 다운로드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83178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/>
                        <a:t>4</a:t>
                      </a:r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kern="120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페이지네이션</a:t>
                      </a:r>
                      <a:r>
                        <a:rPr lang="ko-KR" altLang="en-US" sz="7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7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7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목록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07110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71228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67147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305426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89713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13632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21662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85712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87587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93663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50620958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503B0C2B-E62E-79D1-79E8-4B7B7F29FF1F}"/>
              </a:ext>
            </a:extLst>
          </p:cNvPr>
          <p:cNvGraphicFramePr>
            <a:graphicFrameLocks noGrp="1"/>
          </p:cNvGraphicFramePr>
          <p:nvPr/>
        </p:nvGraphicFramePr>
        <p:xfrm>
          <a:off x="8239829" y="5227955"/>
          <a:ext cx="2197959" cy="149352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37294">
                  <a:extLst>
                    <a:ext uri="{9D8B030D-6E8A-4147-A177-3AD203B41FA5}">
                      <a16:colId xmlns:a16="http://schemas.microsoft.com/office/drawing/2014/main" val="3039601291"/>
                    </a:ext>
                  </a:extLst>
                </a:gridCol>
                <a:gridCol w="1960665">
                  <a:extLst>
                    <a:ext uri="{9D8B030D-6E8A-4147-A177-3AD203B41FA5}">
                      <a16:colId xmlns:a16="http://schemas.microsoft.com/office/drawing/2014/main" val="2260216540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비고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65748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02681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03239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83178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07110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71228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6714796"/>
                  </a:ext>
                </a:extLst>
              </a:tr>
            </a:tbl>
          </a:graphicData>
        </a:graphic>
      </p:graphicFrame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8CEEE694-77CE-30C5-849A-1A6498D3E2A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/>
              <a:t>F-0001</a:t>
            </a:r>
            <a:endParaRPr lang="ko-KR" altLang="en-US"/>
          </a:p>
        </p:txBody>
      </p:sp>
      <p:sp>
        <p:nvSpPr>
          <p:cNvPr id="17" name="텍스트 개체 틀 16">
            <a:extLst>
              <a:ext uri="{FF2B5EF4-FFF2-40B4-BE49-F238E27FC236}">
                <a16:creationId xmlns:a16="http://schemas.microsoft.com/office/drawing/2014/main" id="{F7F9E7C9-E585-7365-F545-1B0D7F3A625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/>
              <a:t>교량관리</a:t>
            </a:r>
          </a:p>
        </p:txBody>
      </p:sp>
      <p:sp>
        <p:nvSpPr>
          <p:cNvPr id="18" name="날짜 개체 틀 17">
            <a:extLst>
              <a:ext uri="{FF2B5EF4-FFF2-40B4-BE49-F238E27FC236}">
                <a16:creationId xmlns:a16="http://schemas.microsoft.com/office/drawing/2014/main" id="{B319AAAA-63F1-8DB6-240F-1BF0EE801B64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B1B36C94-D879-423F-B4FB-D7613C76E7BF}" type="datetime1">
              <a:rPr lang="ko-KR" altLang="en-US" smtClean="0"/>
              <a:t>2024-02-08</a:t>
            </a:fld>
            <a:endParaRPr lang="ko-KR" altLang="en-US"/>
          </a:p>
        </p:txBody>
      </p:sp>
      <p:sp>
        <p:nvSpPr>
          <p:cNvPr id="19" name="슬라이드 번호 개체 틀 18">
            <a:extLst>
              <a:ext uri="{FF2B5EF4-FFF2-40B4-BE49-F238E27FC236}">
                <a16:creationId xmlns:a16="http://schemas.microsoft.com/office/drawing/2014/main" id="{26AF9F0E-D59D-DA29-3F86-1F523963996E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5A26B1E4-BEAB-4090-A65B-CA4C38B8663B}" type="slidenum">
              <a:rPr lang="ko-KR" altLang="en-US" smtClean="0"/>
              <a:pPr/>
              <a:t>28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65441A-A570-630B-83A1-ADD916585F30}"/>
              </a:ext>
            </a:extLst>
          </p:cNvPr>
          <p:cNvSpPr txBox="1"/>
          <p:nvPr/>
        </p:nvSpPr>
        <p:spPr>
          <a:xfrm>
            <a:off x="1961186" y="618377"/>
            <a:ext cx="67197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/>
              <a:t>교량 관리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7EB69E-53EF-5D7B-3E02-CB164967A194}"/>
              </a:ext>
            </a:extLst>
          </p:cNvPr>
          <p:cNvSpPr txBox="1"/>
          <p:nvPr/>
        </p:nvSpPr>
        <p:spPr>
          <a:xfrm>
            <a:off x="6668539" y="625337"/>
            <a:ext cx="129715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700"/>
              <a:t>홈 </a:t>
            </a:r>
            <a:r>
              <a:rPr lang="en-US" altLang="ko-KR" sz="700"/>
              <a:t>&gt; </a:t>
            </a:r>
            <a:r>
              <a:rPr lang="ko-KR" altLang="en-US" sz="700"/>
              <a:t>시스템 관리 </a:t>
            </a:r>
            <a:r>
              <a:rPr lang="en-US" altLang="ko-KR" sz="700"/>
              <a:t>&gt; </a:t>
            </a:r>
            <a:r>
              <a:rPr lang="ko-KR" altLang="en-US" sz="700"/>
              <a:t>교량 관리</a:t>
            </a: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C22E06AB-7AC3-C260-EEB1-DC8709B03DFB}"/>
              </a:ext>
            </a:extLst>
          </p:cNvPr>
          <p:cNvGrpSpPr/>
          <p:nvPr/>
        </p:nvGrpSpPr>
        <p:grpSpPr>
          <a:xfrm>
            <a:off x="3785500" y="3249306"/>
            <a:ext cx="2338923" cy="165380"/>
            <a:chOff x="2770984" y="6037777"/>
            <a:chExt cx="2338923" cy="165380"/>
          </a:xfrm>
        </p:grpSpPr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D7BAA1E9-0298-B71A-A944-19DD337B30B3}"/>
                </a:ext>
              </a:extLst>
            </p:cNvPr>
            <p:cNvGrpSpPr/>
            <p:nvPr/>
          </p:nvGrpSpPr>
          <p:grpSpPr>
            <a:xfrm>
              <a:off x="2770984" y="6037777"/>
              <a:ext cx="322005" cy="165380"/>
              <a:chOff x="2770984" y="6037777"/>
              <a:chExt cx="322005" cy="165380"/>
            </a:xfrm>
          </p:grpSpPr>
          <p:pic>
            <p:nvPicPr>
              <p:cNvPr id="46" name="그래픽 45">
                <a:extLst>
                  <a:ext uri="{FF2B5EF4-FFF2-40B4-BE49-F238E27FC236}">
                    <a16:creationId xmlns:a16="http://schemas.microsoft.com/office/drawing/2014/main" id="{CD77829C-3E76-5B47-1FD4-ECD9D2AE1C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2770984" y="6037777"/>
                <a:ext cx="165380" cy="165380"/>
              </a:xfrm>
              <a:prstGeom prst="rect">
                <a:avLst/>
              </a:prstGeom>
            </p:spPr>
          </p:pic>
          <p:pic>
            <p:nvPicPr>
              <p:cNvPr id="47" name="그래픽 46">
                <a:extLst>
                  <a:ext uri="{FF2B5EF4-FFF2-40B4-BE49-F238E27FC236}">
                    <a16:creationId xmlns:a16="http://schemas.microsoft.com/office/drawing/2014/main" id="{144D6B71-99CA-3343-D334-EE35E2D9D3C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 l="38606"/>
              <a:stretch/>
            </p:blipFill>
            <p:spPr>
              <a:xfrm>
                <a:off x="2991455" y="6037777"/>
                <a:ext cx="101534" cy="165380"/>
              </a:xfrm>
              <a:prstGeom prst="rect">
                <a:avLst/>
              </a:prstGeom>
            </p:spPr>
          </p:pic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1736041-DAA5-ECF9-DC20-7D8128E73CAB}"/>
                </a:ext>
              </a:extLst>
            </p:cNvPr>
            <p:cNvSpPr txBox="1"/>
            <p:nvPr/>
          </p:nvSpPr>
          <p:spPr>
            <a:xfrm>
              <a:off x="3412256" y="6062954"/>
              <a:ext cx="1056378" cy="10772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altLang="ko-KR" sz="700"/>
                <a:t>1   2   3   4   5   6   7   8   9   10</a:t>
              </a:r>
              <a:endParaRPr lang="ko-KR" altLang="en-US" sz="700"/>
            </a:p>
          </p:txBody>
        </p: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32C2856D-AE71-4737-E24B-FCEDE0FB6ADD}"/>
                </a:ext>
              </a:extLst>
            </p:cNvPr>
            <p:cNvGrpSpPr/>
            <p:nvPr/>
          </p:nvGrpSpPr>
          <p:grpSpPr>
            <a:xfrm flipH="1">
              <a:off x="4787902" y="6037777"/>
              <a:ext cx="322005" cy="165380"/>
              <a:chOff x="2770984" y="6037777"/>
              <a:chExt cx="322005" cy="165380"/>
            </a:xfrm>
          </p:grpSpPr>
          <p:pic>
            <p:nvPicPr>
              <p:cNvPr id="44" name="그래픽 43">
                <a:extLst>
                  <a:ext uri="{FF2B5EF4-FFF2-40B4-BE49-F238E27FC236}">
                    <a16:creationId xmlns:a16="http://schemas.microsoft.com/office/drawing/2014/main" id="{A4F85E0A-0139-338B-30DF-1132C7FC4D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2770984" y="6037777"/>
                <a:ext cx="165380" cy="165380"/>
              </a:xfrm>
              <a:prstGeom prst="rect">
                <a:avLst/>
              </a:prstGeom>
            </p:spPr>
          </p:pic>
          <p:pic>
            <p:nvPicPr>
              <p:cNvPr id="45" name="그래픽 44">
                <a:extLst>
                  <a:ext uri="{FF2B5EF4-FFF2-40B4-BE49-F238E27FC236}">
                    <a16:creationId xmlns:a16="http://schemas.microsoft.com/office/drawing/2014/main" id="{E0114B2D-4AF5-36EB-1481-4D5B9DEE9E2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 l="38606"/>
              <a:stretch/>
            </p:blipFill>
            <p:spPr>
              <a:xfrm>
                <a:off x="2991455" y="6037777"/>
                <a:ext cx="101534" cy="165380"/>
              </a:xfrm>
              <a:prstGeom prst="rect">
                <a:avLst/>
              </a:prstGeom>
            </p:spPr>
          </p:pic>
        </p:grp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6602EDFF-25EC-37BA-CE40-F52DF91C6F99}"/>
              </a:ext>
            </a:extLst>
          </p:cNvPr>
          <p:cNvGrpSpPr/>
          <p:nvPr/>
        </p:nvGrpSpPr>
        <p:grpSpPr>
          <a:xfrm>
            <a:off x="7182081" y="927270"/>
            <a:ext cx="705924" cy="185903"/>
            <a:chOff x="6510215" y="2526963"/>
            <a:chExt cx="705924" cy="185903"/>
          </a:xfrm>
        </p:grpSpPr>
        <p:sp>
          <p:nvSpPr>
            <p:cNvPr id="49" name="사각형: 둥근 모서리 48">
              <a:extLst>
                <a:ext uri="{FF2B5EF4-FFF2-40B4-BE49-F238E27FC236}">
                  <a16:creationId xmlns:a16="http://schemas.microsoft.com/office/drawing/2014/main" id="{2E3EFFCE-54A7-89C6-6E38-EB47C461A946}"/>
                </a:ext>
              </a:extLst>
            </p:cNvPr>
            <p:cNvSpPr/>
            <p:nvPr/>
          </p:nvSpPr>
          <p:spPr>
            <a:xfrm>
              <a:off x="6510215" y="2526963"/>
              <a:ext cx="705924" cy="185903"/>
            </a:xfrm>
            <a:prstGeom prst="roundRect">
              <a:avLst/>
            </a:prstGeom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700"/>
                <a:t>   다운로드</a:t>
              </a:r>
            </a:p>
          </p:txBody>
        </p:sp>
        <p:pic>
          <p:nvPicPr>
            <p:cNvPr id="50" name="그래픽 49">
              <a:extLst>
                <a:ext uri="{FF2B5EF4-FFF2-40B4-BE49-F238E27FC236}">
                  <a16:creationId xmlns:a16="http://schemas.microsoft.com/office/drawing/2014/main" id="{E9B7145D-6017-F15C-7CFB-68BF112A94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574556" y="2562832"/>
              <a:ext cx="114165" cy="114165"/>
            </a:xfrm>
            <a:prstGeom prst="rect">
              <a:avLst/>
            </a:prstGeom>
          </p:spPr>
        </p:pic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CC0AAEBD-F2BC-F0B3-CBA7-3621D1784E8A}"/>
              </a:ext>
            </a:extLst>
          </p:cNvPr>
          <p:cNvSpPr txBox="1"/>
          <p:nvPr/>
        </p:nvSpPr>
        <p:spPr>
          <a:xfrm>
            <a:off x="1995174" y="966358"/>
            <a:ext cx="359074" cy="10772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ko-KR" altLang="en-US" sz="700"/>
              <a:t>검색조건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07222989-C7D4-19B4-2B8B-DEDDAF1E5240}"/>
              </a:ext>
            </a:extLst>
          </p:cNvPr>
          <p:cNvSpPr/>
          <p:nvPr/>
        </p:nvSpPr>
        <p:spPr>
          <a:xfrm>
            <a:off x="2416723" y="927269"/>
            <a:ext cx="692497" cy="185903"/>
          </a:xfrm>
          <a:prstGeom prst="rect">
            <a:avLst/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700"/>
              <a:t>본사 </a:t>
            </a:r>
          </a:p>
        </p:txBody>
      </p:sp>
      <p:sp>
        <p:nvSpPr>
          <p:cNvPr id="67" name="이등변 삼각형 66">
            <a:extLst>
              <a:ext uri="{FF2B5EF4-FFF2-40B4-BE49-F238E27FC236}">
                <a16:creationId xmlns:a16="http://schemas.microsoft.com/office/drawing/2014/main" id="{09A2EA60-286F-C215-2CA9-4561EB14CC35}"/>
              </a:ext>
            </a:extLst>
          </p:cNvPr>
          <p:cNvSpPr/>
          <p:nvPr/>
        </p:nvSpPr>
        <p:spPr>
          <a:xfrm rot="10800000">
            <a:off x="2963965" y="981154"/>
            <a:ext cx="90631" cy="78130"/>
          </a:xfrm>
          <a:prstGeom prst="triangle">
            <a:avLst/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F68255E5-BDF3-547B-B658-82CA497E7DF9}"/>
              </a:ext>
            </a:extLst>
          </p:cNvPr>
          <p:cNvSpPr/>
          <p:nvPr/>
        </p:nvSpPr>
        <p:spPr>
          <a:xfrm>
            <a:off x="3943172" y="927269"/>
            <a:ext cx="692497" cy="185903"/>
          </a:xfrm>
          <a:prstGeom prst="rect">
            <a:avLst/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700" err="1">
                <a:solidFill>
                  <a:schemeClr val="bg1">
                    <a:lumMod val="65000"/>
                  </a:schemeClr>
                </a:solidFill>
              </a:rPr>
              <a:t>교량명</a:t>
            </a:r>
            <a:endParaRPr lang="ko-KR" altLang="en-US" sz="700"/>
          </a:p>
        </p:txBody>
      </p: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D446F608-5FC2-6C6F-A5F4-2BEFD9BA6B12}"/>
              </a:ext>
            </a:extLst>
          </p:cNvPr>
          <p:cNvGrpSpPr/>
          <p:nvPr/>
        </p:nvGrpSpPr>
        <p:grpSpPr>
          <a:xfrm>
            <a:off x="4742828" y="927269"/>
            <a:ext cx="705600" cy="185903"/>
            <a:chOff x="3092989" y="2526963"/>
            <a:chExt cx="705600" cy="185903"/>
          </a:xfrm>
        </p:grpSpPr>
        <p:sp>
          <p:nvSpPr>
            <p:cNvPr id="70" name="사각형: 둥근 모서리 69">
              <a:extLst>
                <a:ext uri="{FF2B5EF4-FFF2-40B4-BE49-F238E27FC236}">
                  <a16:creationId xmlns:a16="http://schemas.microsoft.com/office/drawing/2014/main" id="{AF0E24C6-BC10-62CC-8EC0-6A93E63BF495}"/>
                </a:ext>
              </a:extLst>
            </p:cNvPr>
            <p:cNvSpPr/>
            <p:nvPr/>
          </p:nvSpPr>
          <p:spPr>
            <a:xfrm>
              <a:off x="3092989" y="2526963"/>
              <a:ext cx="705600" cy="185903"/>
            </a:xfrm>
            <a:prstGeom prst="roundRect">
              <a:avLst/>
            </a:prstGeom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700"/>
                <a:t>   검색</a:t>
              </a:r>
            </a:p>
          </p:txBody>
        </p:sp>
        <p:pic>
          <p:nvPicPr>
            <p:cNvPr id="71" name="그래픽 70">
              <a:extLst>
                <a:ext uri="{FF2B5EF4-FFF2-40B4-BE49-F238E27FC236}">
                  <a16:creationId xmlns:a16="http://schemas.microsoft.com/office/drawing/2014/main" id="{B69D2E69-59FD-DAFF-185F-FF8ECBD083E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165432" y="2562314"/>
              <a:ext cx="115200" cy="115200"/>
            </a:xfrm>
            <a:prstGeom prst="rect">
              <a:avLst/>
            </a:prstGeom>
          </p:spPr>
        </p:pic>
      </p:grp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DCF51184-26D0-1B60-DAD2-B4EF7B95486F}"/>
              </a:ext>
            </a:extLst>
          </p:cNvPr>
          <p:cNvSpPr/>
          <p:nvPr/>
        </p:nvSpPr>
        <p:spPr>
          <a:xfrm>
            <a:off x="3165888" y="927269"/>
            <a:ext cx="692497" cy="185903"/>
          </a:xfrm>
          <a:prstGeom prst="rect">
            <a:avLst/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700"/>
              <a:t>지사 </a:t>
            </a:r>
          </a:p>
        </p:txBody>
      </p:sp>
      <p:sp>
        <p:nvSpPr>
          <p:cNvPr id="73" name="이등변 삼각형 72">
            <a:extLst>
              <a:ext uri="{FF2B5EF4-FFF2-40B4-BE49-F238E27FC236}">
                <a16:creationId xmlns:a16="http://schemas.microsoft.com/office/drawing/2014/main" id="{342B09E3-713A-A4E3-DC2C-B4040172F5DE}"/>
              </a:ext>
            </a:extLst>
          </p:cNvPr>
          <p:cNvSpPr/>
          <p:nvPr/>
        </p:nvSpPr>
        <p:spPr>
          <a:xfrm rot="10800000">
            <a:off x="3713130" y="981154"/>
            <a:ext cx="90631" cy="78130"/>
          </a:xfrm>
          <a:prstGeom prst="triangle">
            <a:avLst/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68A86F76-6446-9DF6-CD70-3F763B456A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9982313"/>
              </p:ext>
            </p:extLst>
          </p:nvPr>
        </p:nvGraphicFramePr>
        <p:xfrm>
          <a:off x="1950910" y="1189708"/>
          <a:ext cx="6014781" cy="2017883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379335">
                  <a:extLst>
                    <a:ext uri="{9D8B030D-6E8A-4147-A177-3AD203B41FA5}">
                      <a16:colId xmlns:a16="http://schemas.microsoft.com/office/drawing/2014/main" val="2938707336"/>
                    </a:ext>
                  </a:extLst>
                </a:gridCol>
                <a:gridCol w="625198">
                  <a:extLst>
                    <a:ext uri="{9D8B030D-6E8A-4147-A177-3AD203B41FA5}">
                      <a16:colId xmlns:a16="http://schemas.microsoft.com/office/drawing/2014/main" val="216564164"/>
                    </a:ext>
                  </a:extLst>
                </a:gridCol>
                <a:gridCol w="688421">
                  <a:extLst>
                    <a:ext uri="{9D8B030D-6E8A-4147-A177-3AD203B41FA5}">
                      <a16:colId xmlns:a16="http://schemas.microsoft.com/office/drawing/2014/main" val="1078662997"/>
                    </a:ext>
                  </a:extLst>
                </a:gridCol>
                <a:gridCol w="1194240">
                  <a:extLst>
                    <a:ext uri="{9D8B030D-6E8A-4147-A177-3AD203B41FA5}">
                      <a16:colId xmlns:a16="http://schemas.microsoft.com/office/drawing/2014/main" val="4235854882"/>
                    </a:ext>
                  </a:extLst>
                </a:gridCol>
                <a:gridCol w="623281">
                  <a:extLst>
                    <a:ext uri="{9D8B030D-6E8A-4147-A177-3AD203B41FA5}">
                      <a16:colId xmlns:a16="http://schemas.microsoft.com/office/drawing/2014/main" val="1245413509"/>
                    </a:ext>
                  </a:extLst>
                </a:gridCol>
                <a:gridCol w="602486">
                  <a:extLst>
                    <a:ext uri="{9D8B030D-6E8A-4147-A177-3AD203B41FA5}">
                      <a16:colId xmlns:a16="http://schemas.microsoft.com/office/drawing/2014/main" val="1209661205"/>
                    </a:ext>
                  </a:extLst>
                </a:gridCol>
                <a:gridCol w="450146">
                  <a:extLst>
                    <a:ext uri="{9D8B030D-6E8A-4147-A177-3AD203B41FA5}">
                      <a16:colId xmlns:a16="http://schemas.microsoft.com/office/drawing/2014/main" val="65021342"/>
                    </a:ext>
                  </a:extLst>
                </a:gridCol>
                <a:gridCol w="463999">
                  <a:extLst>
                    <a:ext uri="{9D8B030D-6E8A-4147-A177-3AD203B41FA5}">
                      <a16:colId xmlns:a16="http://schemas.microsoft.com/office/drawing/2014/main" val="1046916618"/>
                    </a:ext>
                  </a:extLst>
                </a:gridCol>
                <a:gridCol w="477848">
                  <a:extLst>
                    <a:ext uri="{9D8B030D-6E8A-4147-A177-3AD203B41FA5}">
                      <a16:colId xmlns:a16="http://schemas.microsoft.com/office/drawing/2014/main" val="1635418202"/>
                    </a:ext>
                  </a:extLst>
                </a:gridCol>
                <a:gridCol w="242387">
                  <a:extLst>
                    <a:ext uri="{9D8B030D-6E8A-4147-A177-3AD203B41FA5}">
                      <a16:colId xmlns:a16="http://schemas.microsoft.com/office/drawing/2014/main" val="841077863"/>
                    </a:ext>
                  </a:extLst>
                </a:gridCol>
                <a:gridCol w="267440">
                  <a:extLst>
                    <a:ext uri="{9D8B030D-6E8A-4147-A177-3AD203B41FA5}">
                      <a16:colId xmlns:a16="http://schemas.microsoft.com/office/drawing/2014/main" val="3902444793"/>
                    </a:ext>
                  </a:extLst>
                </a:gridCol>
              </a:tblGrid>
              <a:tr h="15468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도로종류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노선명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 err="1">
                          <a:effectLst/>
                        </a:rPr>
                        <a:t>교량명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주소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상부구조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기관구분</a:t>
                      </a:r>
                      <a:r>
                        <a:rPr lang="en-US" altLang="ko-KR" sz="500" u="none" strike="noStrike">
                          <a:effectLst/>
                        </a:rPr>
                        <a:t>1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기관구분</a:t>
                      </a:r>
                      <a:r>
                        <a:rPr lang="en-US" altLang="ko-KR" sz="500" u="none" strike="noStrike">
                          <a:effectLst/>
                        </a:rPr>
                        <a:t>2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기관구분</a:t>
                      </a:r>
                      <a:r>
                        <a:rPr lang="en-US" altLang="ko-KR" sz="500" u="none" strike="noStrike">
                          <a:effectLst/>
                        </a:rPr>
                        <a:t>3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 err="1">
                          <a:effectLst/>
                        </a:rPr>
                        <a:t>준공년도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수정</a:t>
                      </a: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삭제</a:t>
                      </a:r>
                    </a:p>
                  </a:txBody>
                  <a:tcPr marL="5117" marR="5117" marT="5117" marB="0" anchor="ctr"/>
                </a:tc>
                <a:extLst>
                  <a:ext uri="{0D108BD9-81ED-4DB2-BD59-A6C34878D82A}">
                    <a16:rowId xmlns:a16="http://schemas.microsoft.com/office/drawing/2014/main" val="3480941800"/>
                  </a:ext>
                </a:extLst>
              </a:tr>
              <a:tr h="15468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일반국도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일반국도</a:t>
                      </a:r>
                      <a:r>
                        <a:rPr lang="en-US" altLang="ko-KR" sz="500" u="none" strike="noStrike">
                          <a:effectLst/>
                        </a:rPr>
                        <a:t>2</a:t>
                      </a:r>
                      <a:r>
                        <a:rPr lang="ko-KR" altLang="en-US" sz="500" u="none" strike="noStrike">
                          <a:effectLst/>
                        </a:rPr>
                        <a:t>호선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벌교대교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전라남도 보성군 벌교읍 회정리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강박스거더교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국토교통부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익산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순천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u="none" strike="noStrike">
                          <a:effectLst/>
                        </a:rPr>
                        <a:t>1995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extLst>
                  <a:ext uri="{0D108BD9-81ED-4DB2-BD59-A6C34878D82A}">
                    <a16:rowId xmlns:a16="http://schemas.microsoft.com/office/drawing/2014/main" val="1791290605"/>
                  </a:ext>
                </a:extLst>
              </a:tr>
              <a:tr h="15468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고속국도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고속국도</a:t>
                      </a:r>
                      <a:r>
                        <a:rPr lang="en-US" altLang="ko-KR" sz="500" u="none" strike="noStrike">
                          <a:effectLst/>
                        </a:rPr>
                        <a:t>12</a:t>
                      </a:r>
                      <a:r>
                        <a:rPr lang="ko-KR" altLang="en-US" sz="500" u="none" strike="noStrike">
                          <a:effectLst/>
                        </a:rPr>
                        <a:t>호선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야로대교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경상남도 합천군 야로면 정대리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엑스트라도즈드교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전문관리기관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한국도로공사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고령지사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u="none" strike="noStrike">
                          <a:effectLst/>
                        </a:rPr>
                        <a:t>2015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extLst>
                  <a:ext uri="{0D108BD9-81ED-4DB2-BD59-A6C34878D82A}">
                    <a16:rowId xmlns:a16="http://schemas.microsoft.com/office/drawing/2014/main" val="2613583760"/>
                  </a:ext>
                </a:extLst>
              </a:tr>
              <a:tr h="15468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고속국도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고속국도</a:t>
                      </a:r>
                      <a:r>
                        <a:rPr lang="en-US" altLang="ko-KR" sz="500" u="none" strike="noStrike">
                          <a:effectLst/>
                        </a:rPr>
                        <a:t>100</a:t>
                      </a:r>
                      <a:r>
                        <a:rPr lang="ko-KR" altLang="en-US" sz="500" u="none" strike="noStrike">
                          <a:effectLst/>
                        </a:rPr>
                        <a:t>호선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평촌고가교</a:t>
                      </a:r>
                      <a:r>
                        <a:rPr lang="en-US" altLang="ko-KR" sz="500" u="none" strike="noStrike">
                          <a:effectLst/>
                        </a:rPr>
                        <a:t>(</a:t>
                      </a:r>
                      <a:r>
                        <a:rPr lang="ko-KR" altLang="en-US" sz="500" u="none" strike="noStrike">
                          <a:effectLst/>
                        </a:rPr>
                        <a:t>일산</a:t>
                      </a:r>
                      <a:r>
                        <a:rPr lang="en-US" altLang="ko-KR" sz="500" u="none" strike="noStrike">
                          <a:effectLst/>
                        </a:rPr>
                        <a:t>)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경기도 의왕시 내손동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강박스거더교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전문관리기관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한국도로공사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동서울지사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u="none" strike="noStrike">
                          <a:effectLst/>
                        </a:rPr>
                        <a:t>1995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extLst>
                  <a:ext uri="{0D108BD9-81ED-4DB2-BD59-A6C34878D82A}">
                    <a16:rowId xmlns:a16="http://schemas.microsoft.com/office/drawing/2014/main" val="909815786"/>
                  </a:ext>
                </a:extLst>
              </a:tr>
              <a:tr h="15468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고속국도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고속국도</a:t>
                      </a:r>
                      <a:r>
                        <a:rPr lang="en-US" altLang="ko-KR" sz="500" u="none" strike="noStrike">
                          <a:effectLst/>
                        </a:rPr>
                        <a:t>100</a:t>
                      </a:r>
                      <a:r>
                        <a:rPr lang="ko-KR" altLang="en-US" sz="500" u="none" strike="noStrike">
                          <a:effectLst/>
                        </a:rPr>
                        <a:t>호선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평촌고가교</a:t>
                      </a:r>
                      <a:r>
                        <a:rPr lang="en-US" altLang="ko-KR" sz="500" u="none" strike="noStrike">
                          <a:effectLst/>
                        </a:rPr>
                        <a:t>(</a:t>
                      </a:r>
                      <a:r>
                        <a:rPr lang="ko-KR" altLang="en-US" sz="500" u="none" strike="noStrike">
                          <a:effectLst/>
                        </a:rPr>
                        <a:t>판교</a:t>
                      </a:r>
                      <a:r>
                        <a:rPr lang="en-US" altLang="ko-KR" sz="500" u="none" strike="noStrike">
                          <a:effectLst/>
                        </a:rPr>
                        <a:t>)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경기도 의왕시 내손동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강박스거더교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전문관리기관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한국도로공사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동서울지사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u="none" strike="noStrike">
                          <a:effectLst/>
                        </a:rPr>
                        <a:t>1995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extLst>
                  <a:ext uri="{0D108BD9-81ED-4DB2-BD59-A6C34878D82A}">
                    <a16:rowId xmlns:a16="http://schemas.microsoft.com/office/drawing/2014/main" val="592482237"/>
                  </a:ext>
                </a:extLst>
              </a:tr>
              <a:tr h="15468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고속국도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고속국도</a:t>
                      </a:r>
                      <a:r>
                        <a:rPr lang="en-US" altLang="ko-KR" sz="500" u="none" strike="noStrike">
                          <a:effectLst/>
                        </a:rPr>
                        <a:t>300</a:t>
                      </a:r>
                      <a:r>
                        <a:rPr lang="ko-KR" altLang="en-US" sz="500" u="none" strike="noStrike">
                          <a:effectLst/>
                        </a:rPr>
                        <a:t>호선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모세골교</a:t>
                      </a:r>
                      <a:r>
                        <a:rPr lang="en-US" altLang="ko-KR" sz="500" u="none" strike="noStrike">
                          <a:effectLst/>
                        </a:rPr>
                        <a:t>(</a:t>
                      </a:r>
                      <a:r>
                        <a:rPr lang="ko-KR" altLang="en-US" sz="500" u="none" strike="noStrike">
                          <a:effectLst/>
                        </a:rPr>
                        <a:t>산내</a:t>
                      </a:r>
                      <a:r>
                        <a:rPr lang="en-US" altLang="ko-KR" sz="500" u="none" strike="noStrike">
                          <a:effectLst/>
                        </a:rPr>
                        <a:t>)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대전광역시 서구 가수원동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</a:rPr>
                        <a:t>PSCI</a:t>
                      </a:r>
                      <a:r>
                        <a:rPr lang="ko-KR" altLang="en-US" sz="500" u="none" strike="noStrike">
                          <a:effectLst/>
                        </a:rPr>
                        <a:t>거더교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전문관리기관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한국도로공사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영동지사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u="none" strike="noStrike">
                          <a:effectLst/>
                        </a:rPr>
                        <a:t>2000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extLst>
                  <a:ext uri="{0D108BD9-81ED-4DB2-BD59-A6C34878D82A}">
                    <a16:rowId xmlns:a16="http://schemas.microsoft.com/office/drawing/2014/main" val="1723236787"/>
                  </a:ext>
                </a:extLst>
              </a:tr>
              <a:tr h="15468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고속국도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고속국도</a:t>
                      </a:r>
                      <a:r>
                        <a:rPr lang="en-US" altLang="ko-KR" sz="500" u="none" strike="noStrike">
                          <a:effectLst/>
                        </a:rPr>
                        <a:t>300</a:t>
                      </a:r>
                      <a:r>
                        <a:rPr lang="ko-KR" altLang="en-US" sz="500" u="none" strike="noStrike">
                          <a:effectLst/>
                        </a:rPr>
                        <a:t>호선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모세골교</a:t>
                      </a:r>
                      <a:r>
                        <a:rPr lang="en-US" altLang="ko-KR" sz="500" u="none" strike="noStrike">
                          <a:effectLst/>
                        </a:rPr>
                        <a:t>(</a:t>
                      </a:r>
                      <a:r>
                        <a:rPr lang="ko-KR" altLang="en-US" sz="500" u="none" strike="noStrike">
                          <a:effectLst/>
                        </a:rPr>
                        <a:t>서대전</a:t>
                      </a:r>
                      <a:r>
                        <a:rPr lang="en-US" altLang="ko-KR" sz="500" u="none" strike="noStrike">
                          <a:effectLst/>
                        </a:rPr>
                        <a:t>)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대전광역시 서구 가수원동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</a:rPr>
                        <a:t>PSCI</a:t>
                      </a:r>
                      <a:r>
                        <a:rPr lang="ko-KR" altLang="en-US" sz="500" u="none" strike="noStrike">
                          <a:effectLst/>
                        </a:rPr>
                        <a:t>거더교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전문관리기관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한국도로공사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영동지사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u="none" strike="noStrike">
                          <a:effectLst/>
                        </a:rPr>
                        <a:t>2000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extLst>
                  <a:ext uri="{0D108BD9-81ED-4DB2-BD59-A6C34878D82A}">
                    <a16:rowId xmlns:a16="http://schemas.microsoft.com/office/drawing/2014/main" val="3081596350"/>
                  </a:ext>
                </a:extLst>
              </a:tr>
              <a:tr h="15468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고속국도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고속국도</a:t>
                      </a:r>
                      <a:r>
                        <a:rPr lang="en-US" altLang="ko-KR" sz="500" u="none" strike="noStrike">
                          <a:effectLst/>
                        </a:rPr>
                        <a:t>35</a:t>
                      </a:r>
                      <a:r>
                        <a:rPr lang="ko-KR" altLang="en-US" sz="500" u="none" strike="noStrike">
                          <a:effectLst/>
                        </a:rPr>
                        <a:t>호선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대별</a:t>
                      </a:r>
                      <a:r>
                        <a:rPr lang="en-US" altLang="ko-KR" sz="500" u="none" strike="noStrike">
                          <a:effectLst/>
                        </a:rPr>
                        <a:t>1</a:t>
                      </a:r>
                      <a:r>
                        <a:rPr lang="ko-KR" altLang="en-US" sz="500" u="none" strike="noStrike">
                          <a:effectLst/>
                        </a:rPr>
                        <a:t>교</a:t>
                      </a:r>
                      <a:r>
                        <a:rPr lang="en-US" altLang="ko-KR" sz="500" u="none" strike="noStrike">
                          <a:effectLst/>
                        </a:rPr>
                        <a:t>(</a:t>
                      </a:r>
                      <a:r>
                        <a:rPr lang="ko-KR" altLang="en-US" sz="500" u="none" strike="noStrike">
                          <a:effectLst/>
                        </a:rPr>
                        <a:t>대전</a:t>
                      </a:r>
                      <a:r>
                        <a:rPr lang="en-US" altLang="ko-KR" sz="500" u="none" strike="noStrike">
                          <a:effectLst/>
                        </a:rPr>
                        <a:t>)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대전광역시 동구 대별동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강박스거더교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전문관리기관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한국도로공사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영동지사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u="none" strike="noStrike">
                          <a:effectLst/>
                        </a:rPr>
                        <a:t>1999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extLst>
                  <a:ext uri="{0D108BD9-81ED-4DB2-BD59-A6C34878D82A}">
                    <a16:rowId xmlns:a16="http://schemas.microsoft.com/office/drawing/2014/main" val="1212953029"/>
                  </a:ext>
                </a:extLst>
              </a:tr>
              <a:tr h="16171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고속국도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고속국도</a:t>
                      </a:r>
                      <a:r>
                        <a:rPr lang="en-US" altLang="ko-KR" sz="500" u="none" strike="noStrike">
                          <a:effectLst/>
                        </a:rPr>
                        <a:t>35</a:t>
                      </a:r>
                      <a:r>
                        <a:rPr lang="ko-KR" altLang="en-US" sz="500" u="none" strike="noStrike">
                          <a:effectLst/>
                        </a:rPr>
                        <a:t>호선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대별</a:t>
                      </a:r>
                      <a:r>
                        <a:rPr lang="en-US" altLang="ko-KR" sz="500" u="none" strike="noStrike">
                          <a:effectLst/>
                        </a:rPr>
                        <a:t>1</a:t>
                      </a:r>
                      <a:r>
                        <a:rPr lang="ko-KR" altLang="en-US" sz="500" u="none" strike="noStrike">
                          <a:effectLst/>
                        </a:rPr>
                        <a:t>교</a:t>
                      </a:r>
                      <a:r>
                        <a:rPr lang="en-US" altLang="ko-KR" sz="500" u="none" strike="noStrike">
                          <a:effectLst/>
                        </a:rPr>
                        <a:t>(</a:t>
                      </a:r>
                      <a:r>
                        <a:rPr lang="ko-KR" altLang="en-US" sz="500" u="none" strike="noStrike">
                          <a:effectLst/>
                        </a:rPr>
                        <a:t>통영</a:t>
                      </a:r>
                      <a:r>
                        <a:rPr lang="en-US" altLang="ko-KR" sz="500" u="none" strike="noStrike">
                          <a:effectLst/>
                        </a:rPr>
                        <a:t>)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대전광역시 동구 대별동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강박스거더교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전문관리기관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한국도로공사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영동지사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u="none" strike="noStrike">
                          <a:effectLst/>
                        </a:rPr>
                        <a:t>1999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extLst>
                  <a:ext uri="{0D108BD9-81ED-4DB2-BD59-A6C34878D82A}">
                    <a16:rowId xmlns:a16="http://schemas.microsoft.com/office/drawing/2014/main" val="2759799442"/>
                  </a:ext>
                </a:extLst>
              </a:tr>
              <a:tr h="15468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고속국도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고속국도</a:t>
                      </a:r>
                      <a:r>
                        <a:rPr lang="en-US" altLang="ko-KR" sz="500" u="none" strike="noStrike">
                          <a:effectLst/>
                        </a:rPr>
                        <a:t>35</a:t>
                      </a:r>
                      <a:r>
                        <a:rPr lang="ko-KR" altLang="en-US" sz="500" u="none" strike="noStrike">
                          <a:effectLst/>
                        </a:rPr>
                        <a:t>호선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대별</a:t>
                      </a:r>
                      <a:r>
                        <a:rPr lang="en-US" altLang="ko-KR" sz="500" u="none" strike="noStrike">
                          <a:effectLst/>
                        </a:rPr>
                        <a:t>3</a:t>
                      </a:r>
                      <a:r>
                        <a:rPr lang="ko-KR" altLang="en-US" sz="500" u="none" strike="noStrike">
                          <a:effectLst/>
                        </a:rPr>
                        <a:t>교</a:t>
                      </a:r>
                      <a:r>
                        <a:rPr lang="en-US" altLang="ko-KR" sz="500" u="none" strike="noStrike">
                          <a:effectLst/>
                        </a:rPr>
                        <a:t>(</a:t>
                      </a:r>
                      <a:r>
                        <a:rPr lang="ko-KR" altLang="en-US" sz="500" u="none" strike="noStrike">
                          <a:effectLst/>
                        </a:rPr>
                        <a:t>대전</a:t>
                      </a:r>
                      <a:r>
                        <a:rPr lang="en-US" altLang="ko-KR" sz="500" u="none" strike="noStrike">
                          <a:effectLst/>
                        </a:rPr>
                        <a:t>)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대전광역시 동구 대별동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강박스거더교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전문관리기관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한국도로공사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영동지사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u="none" strike="noStrike">
                          <a:effectLst/>
                        </a:rPr>
                        <a:t>1999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extLst>
                  <a:ext uri="{0D108BD9-81ED-4DB2-BD59-A6C34878D82A}">
                    <a16:rowId xmlns:a16="http://schemas.microsoft.com/office/drawing/2014/main" val="3091348572"/>
                  </a:ext>
                </a:extLst>
              </a:tr>
              <a:tr h="15468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고속국도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고속국도</a:t>
                      </a:r>
                      <a:r>
                        <a:rPr lang="en-US" altLang="ko-KR" sz="500" u="none" strike="noStrike">
                          <a:effectLst/>
                        </a:rPr>
                        <a:t>35</a:t>
                      </a:r>
                      <a:r>
                        <a:rPr lang="ko-KR" altLang="en-US" sz="500" u="none" strike="noStrike">
                          <a:effectLst/>
                        </a:rPr>
                        <a:t>호선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대별</a:t>
                      </a:r>
                      <a:r>
                        <a:rPr lang="en-US" altLang="ko-KR" sz="500" u="none" strike="noStrike">
                          <a:effectLst/>
                        </a:rPr>
                        <a:t>3</a:t>
                      </a:r>
                      <a:r>
                        <a:rPr lang="ko-KR" altLang="en-US" sz="500" u="none" strike="noStrike">
                          <a:effectLst/>
                        </a:rPr>
                        <a:t>교</a:t>
                      </a:r>
                      <a:r>
                        <a:rPr lang="en-US" altLang="ko-KR" sz="500" u="none" strike="noStrike">
                          <a:effectLst/>
                        </a:rPr>
                        <a:t>(</a:t>
                      </a:r>
                      <a:r>
                        <a:rPr lang="ko-KR" altLang="en-US" sz="500" u="none" strike="noStrike">
                          <a:effectLst/>
                        </a:rPr>
                        <a:t>통영</a:t>
                      </a:r>
                      <a:r>
                        <a:rPr lang="en-US" altLang="ko-KR" sz="500" u="none" strike="noStrike">
                          <a:effectLst/>
                        </a:rPr>
                        <a:t>)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대전광역시 동구 대별동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강박스거더교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전문관리기관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한국도로공사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영동지사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u="none" strike="noStrike">
                          <a:effectLst/>
                        </a:rPr>
                        <a:t>1999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extLst>
                  <a:ext uri="{0D108BD9-81ED-4DB2-BD59-A6C34878D82A}">
                    <a16:rowId xmlns:a16="http://schemas.microsoft.com/office/drawing/2014/main" val="2049473705"/>
                  </a:ext>
                </a:extLst>
              </a:tr>
              <a:tr h="15468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고속국도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고속국도</a:t>
                      </a:r>
                      <a:r>
                        <a:rPr lang="en-US" altLang="ko-KR" sz="500" u="none" strike="noStrike">
                          <a:effectLst/>
                        </a:rPr>
                        <a:t>1</a:t>
                      </a:r>
                      <a:r>
                        <a:rPr lang="ko-KR" altLang="en-US" sz="500" u="none" strike="noStrike">
                          <a:effectLst/>
                        </a:rPr>
                        <a:t>호선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신갈</a:t>
                      </a:r>
                      <a:r>
                        <a:rPr lang="en-US" sz="500" u="none" strike="noStrike">
                          <a:effectLst/>
                        </a:rPr>
                        <a:t>JCT1</a:t>
                      </a:r>
                      <a:r>
                        <a:rPr lang="ko-KR" altLang="en-US" sz="500" u="none" strike="noStrike">
                          <a:effectLst/>
                        </a:rPr>
                        <a:t>교</a:t>
                      </a:r>
                      <a:r>
                        <a:rPr lang="en-US" altLang="ko-KR" sz="500" u="none" strike="noStrike">
                          <a:effectLst/>
                        </a:rPr>
                        <a:t>(</a:t>
                      </a:r>
                      <a:r>
                        <a:rPr lang="ko-KR" altLang="en-US" sz="500" u="none" strike="noStrike">
                          <a:effectLst/>
                        </a:rPr>
                        <a:t>부산</a:t>
                      </a:r>
                      <a:r>
                        <a:rPr lang="en-US" altLang="ko-KR" sz="500" u="none" strike="noStrike">
                          <a:effectLst/>
                        </a:rPr>
                        <a:t>)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경기도 용인시 기흥구 신갈동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프리플렉스거더교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전문관리기관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한국도로공사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수원지사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u="none" strike="noStrike">
                          <a:effectLst/>
                        </a:rPr>
                        <a:t>1991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extLst>
                  <a:ext uri="{0D108BD9-81ED-4DB2-BD59-A6C34878D82A}">
                    <a16:rowId xmlns:a16="http://schemas.microsoft.com/office/drawing/2014/main" val="2379277450"/>
                  </a:ext>
                </a:extLst>
              </a:tr>
              <a:tr h="15468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고속국도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고속국도</a:t>
                      </a:r>
                      <a:r>
                        <a:rPr lang="en-US" altLang="ko-KR" sz="500" u="none" strike="noStrike">
                          <a:effectLst/>
                        </a:rPr>
                        <a:t>1</a:t>
                      </a:r>
                      <a:r>
                        <a:rPr lang="ko-KR" altLang="en-US" sz="500" u="none" strike="noStrike">
                          <a:effectLst/>
                        </a:rPr>
                        <a:t>호선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신갈</a:t>
                      </a:r>
                      <a:r>
                        <a:rPr lang="en-US" sz="500" u="none" strike="noStrike">
                          <a:effectLst/>
                        </a:rPr>
                        <a:t>JCT1</a:t>
                      </a:r>
                      <a:r>
                        <a:rPr lang="ko-KR" altLang="en-US" sz="500" u="none" strike="noStrike">
                          <a:effectLst/>
                        </a:rPr>
                        <a:t>교</a:t>
                      </a:r>
                      <a:r>
                        <a:rPr lang="en-US" altLang="ko-KR" sz="500" u="none" strike="noStrike">
                          <a:effectLst/>
                        </a:rPr>
                        <a:t>(</a:t>
                      </a:r>
                      <a:r>
                        <a:rPr lang="ko-KR" altLang="en-US" sz="500" u="none" strike="noStrike">
                          <a:effectLst/>
                        </a:rPr>
                        <a:t>서울</a:t>
                      </a:r>
                      <a:r>
                        <a:rPr lang="en-US" altLang="ko-KR" sz="500" u="none" strike="noStrike">
                          <a:effectLst/>
                        </a:rPr>
                        <a:t>)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경기도 용인시 기흥구 신갈동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 err="1">
                          <a:effectLst/>
                        </a:rPr>
                        <a:t>프리플렉스거더교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전문관리기관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한국도로공사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수원지사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u="none" strike="noStrike">
                          <a:effectLst/>
                        </a:rPr>
                        <a:t>1991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extLst>
                  <a:ext uri="{0D108BD9-81ED-4DB2-BD59-A6C34878D82A}">
                    <a16:rowId xmlns:a16="http://schemas.microsoft.com/office/drawing/2014/main" val="442386631"/>
                  </a:ext>
                </a:extLst>
              </a:tr>
            </a:tbl>
          </a:graphicData>
        </a:graphic>
      </p:graphicFrame>
      <p:grpSp>
        <p:nvGrpSpPr>
          <p:cNvPr id="4" name="그룹 3">
            <a:extLst>
              <a:ext uri="{FF2B5EF4-FFF2-40B4-BE49-F238E27FC236}">
                <a16:creationId xmlns:a16="http://schemas.microsoft.com/office/drawing/2014/main" id="{E8759B34-7D53-FCAC-48B4-523211B2A27A}"/>
              </a:ext>
            </a:extLst>
          </p:cNvPr>
          <p:cNvGrpSpPr/>
          <p:nvPr/>
        </p:nvGrpSpPr>
        <p:grpSpPr>
          <a:xfrm>
            <a:off x="6375343" y="926508"/>
            <a:ext cx="705600" cy="185903"/>
            <a:chOff x="5749948" y="2526963"/>
            <a:chExt cx="705600" cy="185903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CB5C9F10-2C38-CD4F-3188-27C13E02A62F}"/>
                </a:ext>
              </a:extLst>
            </p:cNvPr>
            <p:cNvSpPr/>
            <p:nvPr/>
          </p:nvSpPr>
          <p:spPr>
            <a:xfrm>
              <a:off x="5749948" y="2526963"/>
              <a:ext cx="705600" cy="185903"/>
            </a:xfrm>
            <a:prstGeom prst="roundRect">
              <a:avLst/>
            </a:prstGeom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700"/>
                <a:t>   신규등록</a:t>
              </a:r>
            </a:p>
          </p:txBody>
        </p:sp>
        <p:pic>
          <p:nvPicPr>
            <p:cNvPr id="11" name="그래픽 10">
              <a:extLst>
                <a:ext uri="{FF2B5EF4-FFF2-40B4-BE49-F238E27FC236}">
                  <a16:creationId xmlns:a16="http://schemas.microsoft.com/office/drawing/2014/main" id="{9C780FFD-91BA-FCF7-99F4-77E4D4CA611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809510" y="2562832"/>
              <a:ext cx="114165" cy="114165"/>
            </a:xfrm>
            <a:prstGeom prst="rect">
              <a:avLst/>
            </a:prstGeom>
          </p:spPr>
        </p:pic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D186AFF2-D59E-4759-F0A3-2985BF9F7E33}"/>
              </a:ext>
            </a:extLst>
          </p:cNvPr>
          <p:cNvGrpSpPr/>
          <p:nvPr/>
        </p:nvGrpSpPr>
        <p:grpSpPr>
          <a:xfrm>
            <a:off x="7537625" y="1395648"/>
            <a:ext cx="350381" cy="81841"/>
            <a:chOff x="6013624" y="1395647"/>
            <a:chExt cx="350381" cy="81841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1CBAF2AC-4AA5-C3A8-3C1D-6FFCED339BF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82164" y="1395647"/>
              <a:ext cx="81841" cy="81841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528F0D37-883A-4AE7-EAC5-992F66E3A0E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13624" y="1395647"/>
              <a:ext cx="81841" cy="81841"/>
            </a:xfrm>
            <a:prstGeom prst="rect">
              <a:avLst/>
            </a:prstGeom>
          </p:spPr>
        </p:pic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7B86442E-B87E-FF69-96EE-A32B5D92CAD2}"/>
              </a:ext>
            </a:extLst>
          </p:cNvPr>
          <p:cNvGrpSpPr/>
          <p:nvPr/>
        </p:nvGrpSpPr>
        <p:grpSpPr>
          <a:xfrm>
            <a:off x="7537625" y="1548222"/>
            <a:ext cx="350381" cy="81841"/>
            <a:chOff x="6013624" y="1546129"/>
            <a:chExt cx="350381" cy="81841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B8B35CAB-FB74-3E3E-07D9-67287E1E7C8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82164" y="1546129"/>
              <a:ext cx="81841" cy="81841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CDD11DED-B02B-76F0-C555-FD43F7D98F0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13624" y="1546129"/>
              <a:ext cx="81841" cy="81841"/>
            </a:xfrm>
            <a:prstGeom prst="rect">
              <a:avLst/>
            </a:prstGeom>
          </p:spPr>
        </p:pic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00A9C76B-CE3F-5B64-57D5-CDAE83B75950}"/>
              </a:ext>
            </a:extLst>
          </p:cNvPr>
          <p:cNvGrpSpPr/>
          <p:nvPr/>
        </p:nvGrpSpPr>
        <p:grpSpPr>
          <a:xfrm>
            <a:off x="7537625" y="1700796"/>
            <a:ext cx="350381" cy="81841"/>
            <a:chOff x="6013624" y="1546129"/>
            <a:chExt cx="350381" cy="81841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28D05C75-BE3C-83CF-C1F6-BAFD209C607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82164" y="1546129"/>
              <a:ext cx="81841" cy="81841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669A9EFD-1612-0C01-0934-D3BBDC26AB1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13624" y="1546129"/>
              <a:ext cx="81841" cy="81841"/>
            </a:xfrm>
            <a:prstGeom prst="rect">
              <a:avLst/>
            </a:prstGeom>
          </p:spPr>
        </p:pic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81D993CD-9F92-AF79-C02E-06D4C97FC597}"/>
              </a:ext>
            </a:extLst>
          </p:cNvPr>
          <p:cNvGrpSpPr/>
          <p:nvPr/>
        </p:nvGrpSpPr>
        <p:grpSpPr>
          <a:xfrm>
            <a:off x="7537625" y="1853370"/>
            <a:ext cx="350381" cy="81841"/>
            <a:chOff x="6013624" y="1395647"/>
            <a:chExt cx="350381" cy="81841"/>
          </a:xfrm>
        </p:grpSpPr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E544E2F3-2E11-3BD1-54D1-9F682F92782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82164" y="1395647"/>
              <a:ext cx="81841" cy="81841"/>
            </a:xfrm>
            <a:prstGeom prst="rect">
              <a:avLst/>
            </a:prstGeom>
          </p:spPr>
        </p:pic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9BE814C9-F120-582C-CBB9-9E438FAA79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13624" y="1395647"/>
              <a:ext cx="81841" cy="81841"/>
            </a:xfrm>
            <a:prstGeom prst="rect">
              <a:avLst/>
            </a:prstGeom>
          </p:spPr>
        </p:pic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C3E647B8-0AA4-C355-8B76-28D3A016522E}"/>
              </a:ext>
            </a:extLst>
          </p:cNvPr>
          <p:cNvGrpSpPr/>
          <p:nvPr/>
        </p:nvGrpSpPr>
        <p:grpSpPr>
          <a:xfrm>
            <a:off x="7537625" y="2005944"/>
            <a:ext cx="350381" cy="81841"/>
            <a:chOff x="6013624" y="1546129"/>
            <a:chExt cx="350381" cy="81841"/>
          </a:xfrm>
        </p:grpSpPr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FEABA40D-9A06-9A6D-143A-D6C5841481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82164" y="1546129"/>
              <a:ext cx="81841" cy="81841"/>
            </a:xfrm>
            <a:prstGeom prst="rect">
              <a:avLst/>
            </a:prstGeom>
          </p:spPr>
        </p:pic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1223D103-9933-988E-20EE-C6BF0CE40C7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13624" y="1546129"/>
              <a:ext cx="81841" cy="81841"/>
            </a:xfrm>
            <a:prstGeom prst="rect">
              <a:avLst/>
            </a:prstGeom>
          </p:spPr>
        </p:pic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EE93B2C5-62AC-4C7C-9FAA-E6514B3FACF3}"/>
              </a:ext>
            </a:extLst>
          </p:cNvPr>
          <p:cNvGrpSpPr/>
          <p:nvPr/>
        </p:nvGrpSpPr>
        <p:grpSpPr>
          <a:xfrm>
            <a:off x="7537625" y="2158518"/>
            <a:ext cx="350381" cy="81841"/>
            <a:chOff x="6013624" y="1546129"/>
            <a:chExt cx="350381" cy="81841"/>
          </a:xfrm>
        </p:grpSpPr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A3FB2B16-4D5C-747D-E089-0BF23A0E4A4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82164" y="1546129"/>
              <a:ext cx="81841" cy="81841"/>
            </a:xfrm>
            <a:prstGeom prst="rect">
              <a:avLst/>
            </a:prstGeom>
          </p:spPr>
        </p:pic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861C27A9-AB5A-3324-EDB4-E6E00A723D6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13624" y="1546129"/>
              <a:ext cx="81841" cy="81841"/>
            </a:xfrm>
            <a:prstGeom prst="rect">
              <a:avLst/>
            </a:prstGeom>
          </p:spPr>
        </p:pic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9CB0939F-0B4F-B913-A5BE-184BE2897CF6}"/>
              </a:ext>
            </a:extLst>
          </p:cNvPr>
          <p:cNvGrpSpPr/>
          <p:nvPr/>
        </p:nvGrpSpPr>
        <p:grpSpPr>
          <a:xfrm>
            <a:off x="7537625" y="2311092"/>
            <a:ext cx="350381" cy="81841"/>
            <a:chOff x="6013624" y="1395647"/>
            <a:chExt cx="350381" cy="81841"/>
          </a:xfrm>
        </p:grpSpPr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20A06D40-E37D-90D8-44D5-82B63AD67BA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82164" y="1395647"/>
              <a:ext cx="81841" cy="81841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964FDC42-F375-C595-E723-8D420B49E99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13624" y="1395647"/>
              <a:ext cx="81841" cy="81841"/>
            </a:xfrm>
            <a:prstGeom prst="rect">
              <a:avLst/>
            </a:prstGeom>
          </p:spPr>
        </p:pic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F47103E2-D032-5C64-6CCC-E96BAFEDCEC0}"/>
              </a:ext>
            </a:extLst>
          </p:cNvPr>
          <p:cNvGrpSpPr/>
          <p:nvPr/>
        </p:nvGrpSpPr>
        <p:grpSpPr>
          <a:xfrm>
            <a:off x="7537625" y="2463666"/>
            <a:ext cx="350381" cy="81841"/>
            <a:chOff x="6013624" y="1546129"/>
            <a:chExt cx="350381" cy="81841"/>
          </a:xfrm>
        </p:grpSpPr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id="{E0C077C9-B4FE-376A-DE09-C25BC2D1C06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82164" y="1546129"/>
              <a:ext cx="81841" cy="81841"/>
            </a:xfrm>
            <a:prstGeom prst="rect">
              <a:avLst/>
            </a:prstGeom>
          </p:spPr>
        </p:pic>
        <p:pic>
          <p:nvPicPr>
            <p:cNvPr id="53" name="그림 52">
              <a:extLst>
                <a:ext uri="{FF2B5EF4-FFF2-40B4-BE49-F238E27FC236}">
                  <a16:creationId xmlns:a16="http://schemas.microsoft.com/office/drawing/2014/main" id="{173F12FF-82BE-857B-8142-4D84C25A6AB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13624" y="1546129"/>
              <a:ext cx="81841" cy="81841"/>
            </a:xfrm>
            <a:prstGeom prst="rect">
              <a:avLst/>
            </a:prstGeom>
          </p:spPr>
        </p:pic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652FDF04-AFC1-4DAF-6244-EE6CDFB7BFD6}"/>
              </a:ext>
            </a:extLst>
          </p:cNvPr>
          <p:cNvGrpSpPr/>
          <p:nvPr/>
        </p:nvGrpSpPr>
        <p:grpSpPr>
          <a:xfrm>
            <a:off x="7537625" y="2616240"/>
            <a:ext cx="350381" cy="81841"/>
            <a:chOff x="6013624" y="1546129"/>
            <a:chExt cx="350381" cy="81841"/>
          </a:xfrm>
        </p:grpSpPr>
        <p:pic>
          <p:nvPicPr>
            <p:cNvPr id="55" name="그림 54">
              <a:extLst>
                <a:ext uri="{FF2B5EF4-FFF2-40B4-BE49-F238E27FC236}">
                  <a16:creationId xmlns:a16="http://schemas.microsoft.com/office/drawing/2014/main" id="{29DAD688-FEBE-CF91-6650-BD69AE2F1D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82164" y="1546129"/>
              <a:ext cx="81841" cy="81841"/>
            </a:xfrm>
            <a:prstGeom prst="rect">
              <a:avLst/>
            </a:prstGeom>
          </p:spPr>
        </p:pic>
        <p:pic>
          <p:nvPicPr>
            <p:cNvPr id="56" name="그림 55">
              <a:extLst>
                <a:ext uri="{FF2B5EF4-FFF2-40B4-BE49-F238E27FC236}">
                  <a16:creationId xmlns:a16="http://schemas.microsoft.com/office/drawing/2014/main" id="{018C74AA-26DE-BBF9-2C9B-83A61F76252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13624" y="1546129"/>
              <a:ext cx="81841" cy="81841"/>
            </a:xfrm>
            <a:prstGeom prst="rect">
              <a:avLst/>
            </a:prstGeom>
          </p:spPr>
        </p:pic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8C9560E7-645C-5DBA-6E78-5093B596275F}"/>
              </a:ext>
            </a:extLst>
          </p:cNvPr>
          <p:cNvGrpSpPr/>
          <p:nvPr/>
        </p:nvGrpSpPr>
        <p:grpSpPr>
          <a:xfrm>
            <a:off x="7537625" y="2768814"/>
            <a:ext cx="350381" cy="81841"/>
            <a:chOff x="6013624" y="1395647"/>
            <a:chExt cx="350381" cy="81841"/>
          </a:xfrm>
        </p:grpSpPr>
        <p:pic>
          <p:nvPicPr>
            <p:cNvPr id="58" name="그림 57">
              <a:extLst>
                <a:ext uri="{FF2B5EF4-FFF2-40B4-BE49-F238E27FC236}">
                  <a16:creationId xmlns:a16="http://schemas.microsoft.com/office/drawing/2014/main" id="{1EBAE401-E9FC-41E4-B660-14728CFE44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82164" y="1395647"/>
              <a:ext cx="81841" cy="81841"/>
            </a:xfrm>
            <a:prstGeom prst="rect">
              <a:avLst/>
            </a:prstGeom>
          </p:spPr>
        </p:pic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29186C73-5B06-E62A-9196-EEC45E45B77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13624" y="1395647"/>
              <a:ext cx="81841" cy="81841"/>
            </a:xfrm>
            <a:prstGeom prst="rect">
              <a:avLst/>
            </a:prstGeom>
          </p:spPr>
        </p:pic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587D34A8-7297-2C5E-9FE9-9A17E7D7ADDD}"/>
              </a:ext>
            </a:extLst>
          </p:cNvPr>
          <p:cNvGrpSpPr/>
          <p:nvPr/>
        </p:nvGrpSpPr>
        <p:grpSpPr>
          <a:xfrm>
            <a:off x="7537625" y="2921388"/>
            <a:ext cx="350381" cy="81841"/>
            <a:chOff x="6013624" y="1546129"/>
            <a:chExt cx="350381" cy="81841"/>
          </a:xfrm>
        </p:grpSpPr>
        <p:pic>
          <p:nvPicPr>
            <p:cNvPr id="61" name="그림 60">
              <a:extLst>
                <a:ext uri="{FF2B5EF4-FFF2-40B4-BE49-F238E27FC236}">
                  <a16:creationId xmlns:a16="http://schemas.microsoft.com/office/drawing/2014/main" id="{806F76C3-A9B2-11BC-981D-B6E14572DBD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82164" y="1546129"/>
              <a:ext cx="81841" cy="81841"/>
            </a:xfrm>
            <a:prstGeom prst="rect">
              <a:avLst/>
            </a:prstGeom>
          </p:spPr>
        </p:pic>
        <p:pic>
          <p:nvPicPr>
            <p:cNvPr id="62" name="그림 61">
              <a:extLst>
                <a:ext uri="{FF2B5EF4-FFF2-40B4-BE49-F238E27FC236}">
                  <a16:creationId xmlns:a16="http://schemas.microsoft.com/office/drawing/2014/main" id="{57D5A121-C1E2-93EE-484E-029525ECEF4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13624" y="1546129"/>
              <a:ext cx="81841" cy="81841"/>
            </a:xfrm>
            <a:prstGeom prst="rect">
              <a:avLst/>
            </a:prstGeom>
          </p:spPr>
        </p:pic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47D75B09-CAE0-8185-E6DF-ECEAD1F237A1}"/>
              </a:ext>
            </a:extLst>
          </p:cNvPr>
          <p:cNvGrpSpPr/>
          <p:nvPr/>
        </p:nvGrpSpPr>
        <p:grpSpPr>
          <a:xfrm>
            <a:off x="7537625" y="3073965"/>
            <a:ext cx="350381" cy="81841"/>
            <a:chOff x="6013624" y="1546129"/>
            <a:chExt cx="350381" cy="81841"/>
          </a:xfrm>
        </p:grpSpPr>
        <p:pic>
          <p:nvPicPr>
            <p:cNvPr id="64" name="그림 63">
              <a:extLst>
                <a:ext uri="{FF2B5EF4-FFF2-40B4-BE49-F238E27FC236}">
                  <a16:creationId xmlns:a16="http://schemas.microsoft.com/office/drawing/2014/main" id="{F0280068-C0D0-EA4C-17FD-18961D1F139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82164" y="1546129"/>
              <a:ext cx="81841" cy="81841"/>
            </a:xfrm>
            <a:prstGeom prst="rect">
              <a:avLst/>
            </a:prstGeom>
          </p:spPr>
        </p:pic>
        <p:pic>
          <p:nvPicPr>
            <p:cNvPr id="76" name="그림 75">
              <a:extLst>
                <a:ext uri="{FF2B5EF4-FFF2-40B4-BE49-F238E27FC236}">
                  <a16:creationId xmlns:a16="http://schemas.microsoft.com/office/drawing/2014/main" id="{CBAE8C9F-FED4-A4FB-18AE-3EB8177D292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13624" y="1546129"/>
              <a:ext cx="81841" cy="81841"/>
            </a:xfrm>
            <a:prstGeom prst="rect">
              <a:avLst/>
            </a:prstGeom>
          </p:spPr>
        </p:pic>
      </p:grpSp>
      <p:sp>
        <p:nvSpPr>
          <p:cNvPr id="7" name="타원 6">
            <a:extLst>
              <a:ext uri="{FF2B5EF4-FFF2-40B4-BE49-F238E27FC236}">
                <a16:creationId xmlns:a16="http://schemas.microsoft.com/office/drawing/2014/main" id="{19674BE4-FCD4-FE3E-28B1-87C66D9BFBE5}"/>
              </a:ext>
            </a:extLst>
          </p:cNvPr>
          <p:cNvSpPr/>
          <p:nvPr/>
        </p:nvSpPr>
        <p:spPr>
          <a:xfrm>
            <a:off x="2354248" y="3796442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/>
              <a:t>1</a:t>
            </a:r>
            <a:endParaRPr lang="ko-KR" altLang="en-US" sz="80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6F0227FB-9F9A-CBC5-2A5A-272B7B039564}"/>
              </a:ext>
            </a:extLst>
          </p:cNvPr>
          <p:cNvSpPr/>
          <p:nvPr/>
        </p:nvSpPr>
        <p:spPr>
          <a:xfrm>
            <a:off x="6404476" y="3851542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/>
              <a:t>2</a:t>
            </a:r>
            <a:endParaRPr lang="ko-KR" altLang="en-US" sz="800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33B1A3C7-211B-955D-DBEF-96F24EFC5C71}"/>
              </a:ext>
            </a:extLst>
          </p:cNvPr>
          <p:cNvSpPr/>
          <p:nvPr/>
        </p:nvSpPr>
        <p:spPr>
          <a:xfrm>
            <a:off x="3874820" y="6056310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/>
              <a:t>4</a:t>
            </a:r>
            <a:endParaRPr lang="ko-KR" altLang="en-US" sz="800"/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EB2A4684-E917-BF0A-2D3F-C15E323808E0}"/>
              </a:ext>
            </a:extLst>
          </p:cNvPr>
          <p:cNvSpPr/>
          <p:nvPr/>
        </p:nvSpPr>
        <p:spPr>
          <a:xfrm>
            <a:off x="7360587" y="3851542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/>
              <a:t>3</a:t>
            </a:r>
            <a:endParaRPr lang="ko-KR" altLang="en-US" sz="800"/>
          </a:p>
        </p:txBody>
      </p:sp>
    </p:spTree>
    <p:extLst>
      <p:ext uri="{BB962C8B-B14F-4D97-AF65-F5344CB8AC3E}">
        <p14:creationId xmlns:p14="http://schemas.microsoft.com/office/powerpoint/2010/main" val="10412639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ADEAABBD-E596-5385-6625-81268BC656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1185" y="3531720"/>
            <a:ext cx="6043760" cy="2927446"/>
          </a:xfrm>
          <a:prstGeom prst="rect">
            <a:avLst/>
          </a:prstGeom>
        </p:spPr>
      </p:pic>
      <p:graphicFrame>
        <p:nvGraphicFramePr>
          <p:cNvPr id="9" name="표 15">
            <a:extLst>
              <a:ext uri="{FF2B5EF4-FFF2-40B4-BE49-F238E27FC236}">
                <a16:creationId xmlns:a16="http://schemas.microsoft.com/office/drawing/2014/main" id="{1ECCFA6D-BCC7-E8F8-6C8C-A069CFDF65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0512035"/>
              </p:ext>
            </p:extLst>
          </p:nvPr>
        </p:nvGraphicFramePr>
        <p:xfrm>
          <a:off x="8239829" y="533911"/>
          <a:ext cx="2197959" cy="318516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37294">
                  <a:extLst>
                    <a:ext uri="{9D8B030D-6E8A-4147-A177-3AD203B41FA5}">
                      <a16:colId xmlns:a16="http://schemas.microsoft.com/office/drawing/2014/main" val="3039601291"/>
                    </a:ext>
                  </a:extLst>
                </a:gridCol>
                <a:gridCol w="1960665">
                  <a:extLst>
                    <a:ext uri="{9D8B030D-6E8A-4147-A177-3AD203B41FA5}">
                      <a16:colId xmlns:a16="http://schemas.microsoft.com/office/drawing/2014/main" val="2260216540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설명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65748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/>
                        <a:t>1</a:t>
                      </a:r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 err="1"/>
                        <a:t>검색부</a:t>
                      </a:r>
                      <a:r>
                        <a:rPr lang="ko-KR" altLang="en-US" sz="700" dirty="0"/>
                        <a:t> </a:t>
                      </a:r>
                      <a:r>
                        <a:rPr lang="en-US" altLang="ko-KR" sz="700" dirty="0"/>
                        <a:t>: </a:t>
                      </a:r>
                      <a:r>
                        <a:rPr lang="ko-KR" altLang="en-US" sz="700" dirty="0"/>
                        <a:t>본사</a:t>
                      </a:r>
                      <a:r>
                        <a:rPr lang="en-US" altLang="ko-KR" sz="700" dirty="0"/>
                        <a:t>, </a:t>
                      </a:r>
                      <a:r>
                        <a:rPr lang="ko-KR" altLang="en-US" sz="700" dirty="0"/>
                        <a:t>지사</a:t>
                      </a:r>
                      <a:r>
                        <a:rPr lang="en-US" altLang="ko-KR" sz="700" dirty="0"/>
                        <a:t>, </a:t>
                      </a:r>
                      <a:r>
                        <a:rPr lang="ko-KR" altLang="en-US" sz="700" dirty="0"/>
                        <a:t>센서명으로 검색 가능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02681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/>
                        <a:t>2</a:t>
                      </a:r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신규등록 </a:t>
                      </a:r>
                      <a:r>
                        <a:rPr lang="en-US" altLang="ko-KR" sz="7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7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센서 신규 등록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03239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/>
                        <a:t>3</a:t>
                      </a:r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다운로드 </a:t>
                      </a:r>
                      <a:r>
                        <a:rPr lang="en-US" altLang="ko-KR" sz="7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7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센서 </a:t>
                      </a:r>
                      <a:r>
                        <a:rPr lang="ko-KR" altLang="en-US" sz="7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목록 다운로드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83178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/>
                        <a:t>4</a:t>
                      </a:r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kern="120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페이지네이션</a:t>
                      </a:r>
                      <a:r>
                        <a:rPr lang="ko-KR" altLang="en-US" sz="7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7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7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목록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07110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71228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67147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305426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89713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13632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21662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85712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87587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93663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50620958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503B0C2B-E62E-79D1-79E8-4B7B7F29FF1F}"/>
              </a:ext>
            </a:extLst>
          </p:cNvPr>
          <p:cNvGraphicFramePr>
            <a:graphicFrameLocks noGrp="1"/>
          </p:cNvGraphicFramePr>
          <p:nvPr/>
        </p:nvGraphicFramePr>
        <p:xfrm>
          <a:off x="8239829" y="5227955"/>
          <a:ext cx="2197959" cy="149352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37294">
                  <a:extLst>
                    <a:ext uri="{9D8B030D-6E8A-4147-A177-3AD203B41FA5}">
                      <a16:colId xmlns:a16="http://schemas.microsoft.com/office/drawing/2014/main" val="3039601291"/>
                    </a:ext>
                  </a:extLst>
                </a:gridCol>
                <a:gridCol w="1960665">
                  <a:extLst>
                    <a:ext uri="{9D8B030D-6E8A-4147-A177-3AD203B41FA5}">
                      <a16:colId xmlns:a16="http://schemas.microsoft.com/office/drawing/2014/main" val="2260216540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비고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65748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02681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03239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83178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07110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71228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6714796"/>
                  </a:ext>
                </a:extLst>
              </a:tr>
            </a:tbl>
          </a:graphicData>
        </a:graphic>
      </p:graphicFrame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8CEEE694-77CE-30C5-849A-1A6498D3E2A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/>
              <a:t>F-0001</a:t>
            </a:r>
            <a:endParaRPr lang="ko-KR" altLang="en-US"/>
          </a:p>
        </p:txBody>
      </p:sp>
      <p:sp>
        <p:nvSpPr>
          <p:cNvPr id="17" name="텍스트 개체 틀 16">
            <a:extLst>
              <a:ext uri="{FF2B5EF4-FFF2-40B4-BE49-F238E27FC236}">
                <a16:creationId xmlns:a16="http://schemas.microsoft.com/office/drawing/2014/main" id="{F7F9E7C9-E585-7365-F545-1B0D7F3A625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/>
              <a:t>센서관리</a:t>
            </a:r>
          </a:p>
        </p:txBody>
      </p:sp>
      <p:sp>
        <p:nvSpPr>
          <p:cNvPr id="18" name="날짜 개체 틀 17">
            <a:extLst>
              <a:ext uri="{FF2B5EF4-FFF2-40B4-BE49-F238E27FC236}">
                <a16:creationId xmlns:a16="http://schemas.microsoft.com/office/drawing/2014/main" id="{B319AAAA-63F1-8DB6-240F-1BF0EE801B64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B1B36C94-D879-423F-B4FB-D7613C76E7BF}" type="datetime1">
              <a:rPr lang="ko-KR" altLang="en-US" smtClean="0"/>
              <a:t>2024-02-08</a:t>
            </a:fld>
            <a:endParaRPr lang="ko-KR" altLang="en-US"/>
          </a:p>
        </p:txBody>
      </p:sp>
      <p:sp>
        <p:nvSpPr>
          <p:cNvPr id="19" name="슬라이드 번호 개체 틀 18">
            <a:extLst>
              <a:ext uri="{FF2B5EF4-FFF2-40B4-BE49-F238E27FC236}">
                <a16:creationId xmlns:a16="http://schemas.microsoft.com/office/drawing/2014/main" id="{26AF9F0E-D59D-DA29-3F86-1F523963996E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5A26B1E4-BEAB-4090-A65B-CA4C38B8663B}" type="slidenum">
              <a:rPr lang="ko-KR" altLang="en-US" smtClean="0"/>
              <a:pPr/>
              <a:t>29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65441A-A570-630B-83A1-ADD916585F30}"/>
              </a:ext>
            </a:extLst>
          </p:cNvPr>
          <p:cNvSpPr txBox="1"/>
          <p:nvPr/>
        </p:nvSpPr>
        <p:spPr>
          <a:xfrm>
            <a:off x="1961186" y="618377"/>
            <a:ext cx="67197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/>
              <a:t>센서 관리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7EB69E-53EF-5D7B-3E02-CB164967A194}"/>
              </a:ext>
            </a:extLst>
          </p:cNvPr>
          <p:cNvSpPr txBox="1"/>
          <p:nvPr/>
        </p:nvSpPr>
        <p:spPr>
          <a:xfrm>
            <a:off x="6668539" y="625337"/>
            <a:ext cx="129715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700"/>
              <a:t>홈 </a:t>
            </a:r>
            <a:r>
              <a:rPr lang="en-US" altLang="ko-KR" sz="700"/>
              <a:t>&gt; </a:t>
            </a:r>
            <a:r>
              <a:rPr lang="ko-KR" altLang="en-US" sz="700"/>
              <a:t>시스템 관리 </a:t>
            </a:r>
            <a:r>
              <a:rPr lang="en-US" altLang="ko-KR" sz="700"/>
              <a:t>&gt; </a:t>
            </a:r>
            <a:r>
              <a:rPr lang="ko-KR" altLang="en-US" sz="700"/>
              <a:t>센서 관리</a:t>
            </a: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C22E06AB-7AC3-C260-EEB1-DC8709B03DFB}"/>
              </a:ext>
            </a:extLst>
          </p:cNvPr>
          <p:cNvGrpSpPr/>
          <p:nvPr/>
        </p:nvGrpSpPr>
        <p:grpSpPr>
          <a:xfrm>
            <a:off x="3785500" y="3249306"/>
            <a:ext cx="2338923" cy="165380"/>
            <a:chOff x="2770984" y="6037777"/>
            <a:chExt cx="2338923" cy="165380"/>
          </a:xfrm>
        </p:grpSpPr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D7BAA1E9-0298-B71A-A944-19DD337B30B3}"/>
                </a:ext>
              </a:extLst>
            </p:cNvPr>
            <p:cNvGrpSpPr/>
            <p:nvPr/>
          </p:nvGrpSpPr>
          <p:grpSpPr>
            <a:xfrm>
              <a:off x="2770984" y="6037777"/>
              <a:ext cx="322005" cy="165380"/>
              <a:chOff x="2770984" y="6037777"/>
              <a:chExt cx="322005" cy="165380"/>
            </a:xfrm>
          </p:grpSpPr>
          <p:pic>
            <p:nvPicPr>
              <p:cNvPr id="46" name="그래픽 45">
                <a:extLst>
                  <a:ext uri="{FF2B5EF4-FFF2-40B4-BE49-F238E27FC236}">
                    <a16:creationId xmlns:a16="http://schemas.microsoft.com/office/drawing/2014/main" id="{CD77829C-3E76-5B47-1FD4-ECD9D2AE1C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2770984" y="6037777"/>
                <a:ext cx="165380" cy="165380"/>
              </a:xfrm>
              <a:prstGeom prst="rect">
                <a:avLst/>
              </a:prstGeom>
            </p:spPr>
          </p:pic>
          <p:pic>
            <p:nvPicPr>
              <p:cNvPr id="47" name="그래픽 46">
                <a:extLst>
                  <a:ext uri="{FF2B5EF4-FFF2-40B4-BE49-F238E27FC236}">
                    <a16:creationId xmlns:a16="http://schemas.microsoft.com/office/drawing/2014/main" id="{144D6B71-99CA-3343-D334-EE35E2D9D3C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 l="38606"/>
              <a:stretch/>
            </p:blipFill>
            <p:spPr>
              <a:xfrm>
                <a:off x="2991455" y="6037777"/>
                <a:ext cx="101534" cy="165380"/>
              </a:xfrm>
              <a:prstGeom prst="rect">
                <a:avLst/>
              </a:prstGeom>
            </p:spPr>
          </p:pic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1736041-DAA5-ECF9-DC20-7D8128E73CAB}"/>
                </a:ext>
              </a:extLst>
            </p:cNvPr>
            <p:cNvSpPr txBox="1"/>
            <p:nvPr/>
          </p:nvSpPr>
          <p:spPr>
            <a:xfrm>
              <a:off x="3412256" y="6062954"/>
              <a:ext cx="1056378" cy="10772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altLang="ko-KR" sz="700"/>
                <a:t>1   2   3   4   5   6   7   8   9   10</a:t>
              </a:r>
              <a:endParaRPr lang="ko-KR" altLang="en-US" sz="700"/>
            </a:p>
          </p:txBody>
        </p: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32C2856D-AE71-4737-E24B-FCEDE0FB6ADD}"/>
                </a:ext>
              </a:extLst>
            </p:cNvPr>
            <p:cNvGrpSpPr/>
            <p:nvPr/>
          </p:nvGrpSpPr>
          <p:grpSpPr>
            <a:xfrm flipH="1">
              <a:off x="4787902" y="6037777"/>
              <a:ext cx="322005" cy="165380"/>
              <a:chOff x="2770984" y="6037777"/>
              <a:chExt cx="322005" cy="165380"/>
            </a:xfrm>
          </p:grpSpPr>
          <p:pic>
            <p:nvPicPr>
              <p:cNvPr id="44" name="그래픽 43">
                <a:extLst>
                  <a:ext uri="{FF2B5EF4-FFF2-40B4-BE49-F238E27FC236}">
                    <a16:creationId xmlns:a16="http://schemas.microsoft.com/office/drawing/2014/main" id="{A4F85E0A-0139-338B-30DF-1132C7FC4D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2770984" y="6037777"/>
                <a:ext cx="165380" cy="165380"/>
              </a:xfrm>
              <a:prstGeom prst="rect">
                <a:avLst/>
              </a:prstGeom>
            </p:spPr>
          </p:pic>
          <p:pic>
            <p:nvPicPr>
              <p:cNvPr id="45" name="그래픽 44">
                <a:extLst>
                  <a:ext uri="{FF2B5EF4-FFF2-40B4-BE49-F238E27FC236}">
                    <a16:creationId xmlns:a16="http://schemas.microsoft.com/office/drawing/2014/main" id="{E0114B2D-4AF5-36EB-1481-4D5B9DEE9E2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 l="38606"/>
              <a:stretch/>
            </p:blipFill>
            <p:spPr>
              <a:xfrm>
                <a:off x="2991455" y="6037777"/>
                <a:ext cx="101534" cy="165380"/>
              </a:xfrm>
              <a:prstGeom prst="rect">
                <a:avLst/>
              </a:prstGeom>
            </p:spPr>
          </p:pic>
        </p:grp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6602EDFF-25EC-37BA-CE40-F52DF91C6F99}"/>
              </a:ext>
            </a:extLst>
          </p:cNvPr>
          <p:cNvGrpSpPr/>
          <p:nvPr/>
        </p:nvGrpSpPr>
        <p:grpSpPr>
          <a:xfrm>
            <a:off x="7182081" y="927270"/>
            <a:ext cx="705924" cy="185903"/>
            <a:chOff x="6510215" y="2526963"/>
            <a:chExt cx="705924" cy="185903"/>
          </a:xfrm>
        </p:grpSpPr>
        <p:sp>
          <p:nvSpPr>
            <p:cNvPr id="49" name="사각형: 둥근 모서리 48">
              <a:extLst>
                <a:ext uri="{FF2B5EF4-FFF2-40B4-BE49-F238E27FC236}">
                  <a16:creationId xmlns:a16="http://schemas.microsoft.com/office/drawing/2014/main" id="{2E3EFFCE-54A7-89C6-6E38-EB47C461A946}"/>
                </a:ext>
              </a:extLst>
            </p:cNvPr>
            <p:cNvSpPr/>
            <p:nvPr/>
          </p:nvSpPr>
          <p:spPr>
            <a:xfrm>
              <a:off x="6510215" y="2526963"/>
              <a:ext cx="705924" cy="185903"/>
            </a:xfrm>
            <a:prstGeom prst="roundRect">
              <a:avLst/>
            </a:prstGeom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700"/>
                <a:t>   다운로드</a:t>
              </a:r>
            </a:p>
          </p:txBody>
        </p:sp>
        <p:pic>
          <p:nvPicPr>
            <p:cNvPr id="50" name="그래픽 49">
              <a:extLst>
                <a:ext uri="{FF2B5EF4-FFF2-40B4-BE49-F238E27FC236}">
                  <a16:creationId xmlns:a16="http://schemas.microsoft.com/office/drawing/2014/main" id="{E9B7145D-6017-F15C-7CFB-68BF112A94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574556" y="2562832"/>
              <a:ext cx="114165" cy="114165"/>
            </a:xfrm>
            <a:prstGeom prst="rect">
              <a:avLst/>
            </a:prstGeom>
          </p:spPr>
        </p:pic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CC0AAEBD-F2BC-F0B3-CBA7-3621D1784E8A}"/>
              </a:ext>
            </a:extLst>
          </p:cNvPr>
          <p:cNvSpPr txBox="1"/>
          <p:nvPr/>
        </p:nvSpPr>
        <p:spPr>
          <a:xfrm>
            <a:off x="1995174" y="966358"/>
            <a:ext cx="359074" cy="10772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ko-KR" altLang="en-US" sz="700"/>
              <a:t>검색조건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07222989-C7D4-19B4-2B8B-DEDDAF1E5240}"/>
              </a:ext>
            </a:extLst>
          </p:cNvPr>
          <p:cNvSpPr/>
          <p:nvPr/>
        </p:nvSpPr>
        <p:spPr>
          <a:xfrm>
            <a:off x="2416723" y="927269"/>
            <a:ext cx="692497" cy="185903"/>
          </a:xfrm>
          <a:prstGeom prst="rect">
            <a:avLst/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700"/>
              <a:t>본사 </a:t>
            </a:r>
          </a:p>
        </p:txBody>
      </p:sp>
      <p:sp>
        <p:nvSpPr>
          <p:cNvPr id="67" name="이등변 삼각형 66">
            <a:extLst>
              <a:ext uri="{FF2B5EF4-FFF2-40B4-BE49-F238E27FC236}">
                <a16:creationId xmlns:a16="http://schemas.microsoft.com/office/drawing/2014/main" id="{09A2EA60-286F-C215-2CA9-4561EB14CC35}"/>
              </a:ext>
            </a:extLst>
          </p:cNvPr>
          <p:cNvSpPr/>
          <p:nvPr/>
        </p:nvSpPr>
        <p:spPr>
          <a:xfrm rot="10800000">
            <a:off x="2963965" y="981154"/>
            <a:ext cx="90631" cy="78130"/>
          </a:xfrm>
          <a:prstGeom prst="triangle">
            <a:avLst/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F68255E5-BDF3-547B-B658-82CA497E7DF9}"/>
              </a:ext>
            </a:extLst>
          </p:cNvPr>
          <p:cNvSpPr/>
          <p:nvPr/>
        </p:nvSpPr>
        <p:spPr>
          <a:xfrm>
            <a:off x="3943172" y="927269"/>
            <a:ext cx="692497" cy="185903"/>
          </a:xfrm>
          <a:prstGeom prst="rect">
            <a:avLst/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700" err="1">
                <a:solidFill>
                  <a:schemeClr val="bg1">
                    <a:lumMod val="65000"/>
                  </a:schemeClr>
                </a:solidFill>
              </a:rPr>
              <a:t>센서명</a:t>
            </a:r>
            <a:r>
              <a:rPr lang="ko-KR" altLang="en-US" sz="700"/>
              <a:t> </a:t>
            </a:r>
          </a:p>
        </p:txBody>
      </p: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D446F608-5FC2-6C6F-A5F4-2BEFD9BA6B12}"/>
              </a:ext>
            </a:extLst>
          </p:cNvPr>
          <p:cNvGrpSpPr/>
          <p:nvPr/>
        </p:nvGrpSpPr>
        <p:grpSpPr>
          <a:xfrm>
            <a:off x="4742828" y="927269"/>
            <a:ext cx="705600" cy="185903"/>
            <a:chOff x="3092989" y="2526963"/>
            <a:chExt cx="705600" cy="185903"/>
          </a:xfrm>
        </p:grpSpPr>
        <p:sp>
          <p:nvSpPr>
            <p:cNvPr id="70" name="사각형: 둥근 모서리 69">
              <a:extLst>
                <a:ext uri="{FF2B5EF4-FFF2-40B4-BE49-F238E27FC236}">
                  <a16:creationId xmlns:a16="http://schemas.microsoft.com/office/drawing/2014/main" id="{AF0E24C6-BC10-62CC-8EC0-6A93E63BF495}"/>
                </a:ext>
              </a:extLst>
            </p:cNvPr>
            <p:cNvSpPr/>
            <p:nvPr/>
          </p:nvSpPr>
          <p:spPr>
            <a:xfrm>
              <a:off x="3092989" y="2526963"/>
              <a:ext cx="705600" cy="185903"/>
            </a:xfrm>
            <a:prstGeom prst="roundRect">
              <a:avLst/>
            </a:prstGeom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700"/>
                <a:t>   검색</a:t>
              </a:r>
            </a:p>
          </p:txBody>
        </p:sp>
        <p:pic>
          <p:nvPicPr>
            <p:cNvPr id="71" name="그래픽 70">
              <a:extLst>
                <a:ext uri="{FF2B5EF4-FFF2-40B4-BE49-F238E27FC236}">
                  <a16:creationId xmlns:a16="http://schemas.microsoft.com/office/drawing/2014/main" id="{B69D2E69-59FD-DAFF-185F-FF8ECBD083E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165432" y="2562314"/>
              <a:ext cx="115200" cy="115200"/>
            </a:xfrm>
            <a:prstGeom prst="rect">
              <a:avLst/>
            </a:prstGeom>
          </p:spPr>
        </p:pic>
      </p:grp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DCF51184-26D0-1B60-DAD2-B4EF7B95486F}"/>
              </a:ext>
            </a:extLst>
          </p:cNvPr>
          <p:cNvSpPr/>
          <p:nvPr/>
        </p:nvSpPr>
        <p:spPr>
          <a:xfrm>
            <a:off x="3165888" y="927269"/>
            <a:ext cx="692497" cy="185903"/>
          </a:xfrm>
          <a:prstGeom prst="rect">
            <a:avLst/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700"/>
              <a:t>지사 </a:t>
            </a:r>
          </a:p>
        </p:txBody>
      </p:sp>
      <p:sp>
        <p:nvSpPr>
          <p:cNvPr id="73" name="이등변 삼각형 72">
            <a:extLst>
              <a:ext uri="{FF2B5EF4-FFF2-40B4-BE49-F238E27FC236}">
                <a16:creationId xmlns:a16="http://schemas.microsoft.com/office/drawing/2014/main" id="{342B09E3-713A-A4E3-DC2C-B4040172F5DE}"/>
              </a:ext>
            </a:extLst>
          </p:cNvPr>
          <p:cNvSpPr/>
          <p:nvPr/>
        </p:nvSpPr>
        <p:spPr>
          <a:xfrm rot="10800000">
            <a:off x="3713130" y="981154"/>
            <a:ext cx="90631" cy="78130"/>
          </a:xfrm>
          <a:prstGeom prst="triangle">
            <a:avLst/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68A86F76-6446-9DF6-CD70-3F763B456A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8333180"/>
              </p:ext>
            </p:extLst>
          </p:nvPr>
        </p:nvGraphicFramePr>
        <p:xfrm>
          <a:off x="1950908" y="1189709"/>
          <a:ext cx="6113590" cy="2005705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398674">
                  <a:extLst>
                    <a:ext uri="{9D8B030D-6E8A-4147-A177-3AD203B41FA5}">
                      <a16:colId xmlns:a16="http://schemas.microsoft.com/office/drawing/2014/main" val="2938707336"/>
                    </a:ext>
                  </a:extLst>
                </a:gridCol>
                <a:gridCol w="657072">
                  <a:extLst>
                    <a:ext uri="{9D8B030D-6E8A-4147-A177-3AD203B41FA5}">
                      <a16:colId xmlns:a16="http://schemas.microsoft.com/office/drawing/2014/main" val="216564164"/>
                    </a:ext>
                  </a:extLst>
                </a:gridCol>
                <a:gridCol w="723518">
                  <a:extLst>
                    <a:ext uri="{9D8B030D-6E8A-4147-A177-3AD203B41FA5}">
                      <a16:colId xmlns:a16="http://schemas.microsoft.com/office/drawing/2014/main" val="1078662997"/>
                    </a:ext>
                  </a:extLst>
                </a:gridCol>
                <a:gridCol w="1032328">
                  <a:extLst>
                    <a:ext uri="{9D8B030D-6E8A-4147-A177-3AD203B41FA5}">
                      <a16:colId xmlns:a16="http://schemas.microsoft.com/office/drawing/2014/main" val="2587584602"/>
                    </a:ext>
                  </a:extLst>
                </a:gridCol>
                <a:gridCol w="1136650">
                  <a:extLst>
                    <a:ext uri="{9D8B030D-6E8A-4147-A177-3AD203B41FA5}">
                      <a16:colId xmlns:a16="http://schemas.microsoft.com/office/drawing/2014/main" val="4235854882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1245413509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1209661205"/>
                    </a:ext>
                  </a:extLst>
                </a:gridCol>
                <a:gridCol w="323850">
                  <a:extLst>
                    <a:ext uri="{9D8B030D-6E8A-4147-A177-3AD203B41FA5}">
                      <a16:colId xmlns:a16="http://schemas.microsoft.com/office/drawing/2014/main" val="841077863"/>
                    </a:ext>
                  </a:extLst>
                </a:gridCol>
                <a:gridCol w="342898">
                  <a:extLst>
                    <a:ext uri="{9D8B030D-6E8A-4147-A177-3AD203B41FA5}">
                      <a16:colId xmlns:a16="http://schemas.microsoft.com/office/drawing/2014/main" val="3902444793"/>
                    </a:ext>
                  </a:extLst>
                </a:gridCol>
              </a:tblGrid>
              <a:tr h="15428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센서</a:t>
                      </a:r>
                      <a:r>
                        <a:rPr lang="en-US" altLang="ko-KR" sz="500" u="none" strike="noStrike">
                          <a:effectLst/>
                        </a:rPr>
                        <a:t>ID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센서종류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 err="1">
                          <a:effectLst/>
                        </a:rPr>
                        <a:t>센서명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모델명</a:t>
                      </a: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제조사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항목</a:t>
                      </a:r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항목</a:t>
                      </a:r>
                      <a:r>
                        <a:rPr lang="en-US" altLang="ko-KR" sz="500" u="none" strike="noStrike">
                          <a:effectLst/>
                        </a:rPr>
                        <a:t>2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수정</a:t>
                      </a: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삭제</a:t>
                      </a:r>
                    </a:p>
                  </a:txBody>
                  <a:tcPr marL="5117" marR="5117" marT="5117" marB="0" anchor="ctr"/>
                </a:tc>
                <a:extLst>
                  <a:ext uri="{0D108BD9-81ED-4DB2-BD59-A6C34878D82A}">
                    <a16:rowId xmlns:a16="http://schemas.microsoft.com/office/drawing/2014/main" val="3480941800"/>
                  </a:ext>
                </a:extLst>
              </a:tr>
              <a:tr h="15428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맑은 고딕" panose="020B0503020000020004" pitchFamily="50" charset="-127"/>
                        </a:rPr>
                        <a:t>가속도계</a:t>
                      </a: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맑은 고딕" panose="020B0503020000020004" pitchFamily="50" charset="-127"/>
                        </a:rPr>
                        <a:t>벌교대교 가속도</a:t>
                      </a:r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맑은 고딕" panose="020B0503020000020004" pitchFamily="50" charset="-127"/>
                        </a:rPr>
                        <a:t>-X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ARGL-20A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TOKYO SOKKI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extLst>
                  <a:ext uri="{0D108BD9-81ED-4DB2-BD59-A6C34878D82A}">
                    <a16:rowId xmlns:a16="http://schemas.microsoft.com/office/drawing/2014/main" val="1791290605"/>
                  </a:ext>
                </a:extLst>
              </a:tr>
              <a:tr h="154285"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extLst>
                  <a:ext uri="{0D108BD9-81ED-4DB2-BD59-A6C34878D82A}">
                    <a16:rowId xmlns:a16="http://schemas.microsoft.com/office/drawing/2014/main" val="2613583760"/>
                  </a:ext>
                </a:extLst>
              </a:tr>
              <a:tr h="154285"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extLst>
                  <a:ext uri="{0D108BD9-81ED-4DB2-BD59-A6C34878D82A}">
                    <a16:rowId xmlns:a16="http://schemas.microsoft.com/office/drawing/2014/main" val="909815786"/>
                  </a:ext>
                </a:extLst>
              </a:tr>
              <a:tr h="154285"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extLst>
                  <a:ext uri="{0D108BD9-81ED-4DB2-BD59-A6C34878D82A}">
                    <a16:rowId xmlns:a16="http://schemas.microsoft.com/office/drawing/2014/main" val="592482237"/>
                  </a:ext>
                </a:extLst>
              </a:tr>
              <a:tr h="154285"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extLst>
                  <a:ext uri="{0D108BD9-81ED-4DB2-BD59-A6C34878D82A}">
                    <a16:rowId xmlns:a16="http://schemas.microsoft.com/office/drawing/2014/main" val="1723236787"/>
                  </a:ext>
                </a:extLst>
              </a:tr>
              <a:tr h="154285"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extLst>
                  <a:ext uri="{0D108BD9-81ED-4DB2-BD59-A6C34878D82A}">
                    <a16:rowId xmlns:a16="http://schemas.microsoft.com/office/drawing/2014/main" val="3081596350"/>
                  </a:ext>
                </a:extLst>
              </a:tr>
              <a:tr h="154285"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extLst>
                  <a:ext uri="{0D108BD9-81ED-4DB2-BD59-A6C34878D82A}">
                    <a16:rowId xmlns:a16="http://schemas.microsoft.com/office/drawing/2014/main" val="1212953029"/>
                  </a:ext>
                </a:extLst>
              </a:tr>
              <a:tr h="154285"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extLst>
                  <a:ext uri="{0D108BD9-81ED-4DB2-BD59-A6C34878D82A}">
                    <a16:rowId xmlns:a16="http://schemas.microsoft.com/office/drawing/2014/main" val="2759799442"/>
                  </a:ext>
                </a:extLst>
              </a:tr>
              <a:tr h="154285"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extLst>
                  <a:ext uri="{0D108BD9-81ED-4DB2-BD59-A6C34878D82A}">
                    <a16:rowId xmlns:a16="http://schemas.microsoft.com/office/drawing/2014/main" val="3091348572"/>
                  </a:ext>
                </a:extLst>
              </a:tr>
              <a:tr h="154285"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extLst>
                  <a:ext uri="{0D108BD9-81ED-4DB2-BD59-A6C34878D82A}">
                    <a16:rowId xmlns:a16="http://schemas.microsoft.com/office/drawing/2014/main" val="2049473705"/>
                  </a:ext>
                </a:extLst>
              </a:tr>
              <a:tr h="154285"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extLst>
                  <a:ext uri="{0D108BD9-81ED-4DB2-BD59-A6C34878D82A}">
                    <a16:rowId xmlns:a16="http://schemas.microsoft.com/office/drawing/2014/main" val="2379277450"/>
                  </a:ext>
                </a:extLst>
              </a:tr>
              <a:tr h="154285"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extLst>
                  <a:ext uri="{0D108BD9-81ED-4DB2-BD59-A6C34878D82A}">
                    <a16:rowId xmlns:a16="http://schemas.microsoft.com/office/drawing/2014/main" val="442386631"/>
                  </a:ext>
                </a:extLst>
              </a:tr>
            </a:tbl>
          </a:graphicData>
        </a:graphic>
      </p:graphicFrame>
      <p:grpSp>
        <p:nvGrpSpPr>
          <p:cNvPr id="4" name="그룹 3">
            <a:extLst>
              <a:ext uri="{FF2B5EF4-FFF2-40B4-BE49-F238E27FC236}">
                <a16:creationId xmlns:a16="http://schemas.microsoft.com/office/drawing/2014/main" id="{E8759B34-7D53-FCAC-48B4-523211B2A27A}"/>
              </a:ext>
            </a:extLst>
          </p:cNvPr>
          <p:cNvGrpSpPr/>
          <p:nvPr/>
        </p:nvGrpSpPr>
        <p:grpSpPr>
          <a:xfrm>
            <a:off x="6375343" y="926508"/>
            <a:ext cx="705600" cy="185903"/>
            <a:chOff x="5749948" y="2526963"/>
            <a:chExt cx="705600" cy="185903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CB5C9F10-2C38-CD4F-3188-27C13E02A62F}"/>
                </a:ext>
              </a:extLst>
            </p:cNvPr>
            <p:cNvSpPr/>
            <p:nvPr/>
          </p:nvSpPr>
          <p:spPr>
            <a:xfrm>
              <a:off x="5749948" y="2526963"/>
              <a:ext cx="705600" cy="185903"/>
            </a:xfrm>
            <a:prstGeom prst="roundRect">
              <a:avLst/>
            </a:prstGeom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700"/>
                <a:t>   신규등록</a:t>
              </a:r>
            </a:p>
          </p:txBody>
        </p:sp>
        <p:pic>
          <p:nvPicPr>
            <p:cNvPr id="11" name="그래픽 10">
              <a:extLst>
                <a:ext uri="{FF2B5EF4-FFF2-40B4-BE49-F238E27FC236}">
                  <a16:creationId xmlns:a16="http://schemas.microsoft.com/office/drawing/2014/main" id="{9C780FFD-91BA-FCF7-99F4-77E4D4CA611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809510" y="2562832"/>
              <a:ext cx="114165" cy="114165"/>
            </a:xfrm>
            <a:prstGeom prst="rect">
              <a:avLst/>
            </a:prstGeom>
          </p:spPr>
        </p:pic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D186AFF2-D59E-4759-F0A3-2985BF9F7E33}"/>
              </a:ext>
            </a:extLst>
          </p:cNvPr>
          <p:cNvGrpSpPr/>
          <p:nvPr/>
        </p:nvGrpSpPr>
        <p:grpSpPr>
          <a:xfrm>
            <a:off x="7564646" y="1395648"/>
            <a:ext cx="350381" cy="81841"/>
            <a:chOff x="6013624" y="1395647"/>
            <a:chExt cx="350381" cy="81841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1CBAF2AC-4AA5-C3A8-3C1D-6FFCED339BF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82164" y="1395647"/>
              <a:ext cx="81841" cy="81841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528F0D37-883A-4AE7-EAC5-992F66E3A0E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13624" y="1395647"/>
              <a:ext cx="81841" cy="81841"/>
            </a:xfrm>
            <a:prstGeom prst="rect">
              <a:avLst/>
            </a:prstGeom>
          </p:spPr>
        </p:pic>
      </p:grpSp>
      <p:sp>
        <p:nvSpPr>
          <p:cNvPr id="7" name="타원 6">
            <a:extLst>
              <a:ext uri="{FF2B5EF4-FFF2-40B4-BE49-F238E27FC236}">
                <a16:creationId xmlns:a16="http://schemas.microsoft.com/office/drawing/2014/main" id="{19674BE4-FCD4-FE3E-28B1-87C66D9BFBE5}"/>
              </a:ext>
            </a:extLst>
          </p:cNvPr>
          <p:cNvSpPr/>
          <p:nvPr/>
        </p:nvSpPr>
        <p:spPr>
          <a:xfrm>
            <a:off x="2728664" y="3822971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 dirty="0"/>
              <a:t>1</a:t>
            </a:r>
            <a:endParaRPr lang="ko-KR" altLang="en-US" sz="800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6F0227FB-9F9A-CBC5-2A5A-272B7B039564}"/>
              </a:ext>
            </a:extLst>
          </p:cNvPr>
          <p:cNvSpPr/>
          <p:nvPr/>
        </p:nvSpPr>
        <p:spPr>
          <a:xfrm>
            <a:off x="6052608" y="3860622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/>
              <a:t>2</a:t>
            </a:r>
            <a:endParaRPr lang="ko-KR" altLang="en-US" sz="800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33B1A3C7-211B-955D-DBEF-96F24EFC5C71}"/>
              </a:ext>
            </a:extLst>
          </p:cNvPr>
          <p:cNvSpPr/>
          <p:nvPr/>
        </p:nvSpPr>
        <p:spPr>
          <a:xfrm>
            <a:off x="3863368" y="5974715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/>
              <a:t>4</a:t>
            </a:r>
            <a:endParaRPr lang="ko-KR" altLang="en-US" sz="800"/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EB2A4684-E917-BF0A-2D3F-C15E323808E0}"/>
              </a:ext>
            </a:extLst>
          </p:cNvPr>
          <p:cNvSpPr/>
          <p:nvPr/>
        </p:nvSpPr>
        <p:spPr>
          <a:xfrm>
            <a:off x="7023017" y="3839366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 dirty="0"/>
              <a:t>3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23064480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331E86-3844-91DD-B95E-252FD5B87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I.A.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46077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E7197578-6335-B368-70B9-484577631E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0908" y="3559730"/>
            <a:ext cx="6108342" cy="2958728"/>
          </a:xfrm>
          <a:prstGeom prst="rect">
            <a:avLst/>
          </a:prstGeom>
        </p:spPr>
      </p:pic>
      <p:graphicFrame>
        <p:nvGraphicFramePr>
          <p:cNvPr id="9" name="표 15">
            <a:extLst>
              <a:ext uri="{FF2B5EF4-FFF2-40B4-BE49-F238E27FC236}">
                <a16:creationId xmlns:a16="http://schemas.microsoft.com/office/drawing/2014/main" id="{1ECCFA6D-BCC7-E8F8-6C8C-A069CFDF65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4310369"/>
              </p:ext>
            </p:extLst>
          </p:nvPr>
        </p:nvGraphicFramePr>
        <p:xfrm>
          <a:off x="8239829" y="533911"/>
          <a:ext cx="2197959" cy="318516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37294">
                  <a:extLst>
                    <a:ext uri="{9D8B030D-6E8A-4147-A177-3AD203B41FA5}">
                      <a16:colId xmlns:a16="http://schemas.microsoft.com/office/drawing/2014/main" val="3039601291"/>
                    </a:ext>
                  </a:extLst>
                </a:gridCol>
                <a:gridCol w="1960665">
                  <a:extLst>
                    <a:ext uri="{9D8B030D-6E8A-4147-A177-3AD203B41FA5}">
                      <a16:colId xmlns:a16="http://schemas.microsoft.com/office/drawing/2014/main" val="2260216540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설명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65748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/>
                        <a:t>1</a:t>
                      </a:r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 err="1"/>
                        <a:t>검색부</a:t>
                      </a:r>
                      <a:r>
                        <a:rPr lang="ko-KR" altLang="en-US" sz="700" dirty="0"/>
                        <a:t> </a:t>
                      </a:r>
                      <a:r>
                        <a:rPr lang="en-US" altLang="ko-KR" sz="700" dirty="0"/>
                        <a:t>: </a:t>
                      </a:r>
                      <a:r>
                        <a:rPr lang="ko-KR" altLang="en-US" sz="700" dirty="0"/>
                        <a:t>본사</a:t>
                      </a:r>
                      <a:r>
                        <a:rPr lang="en-US" altLang="ko-KR" sz="700" dirty="0"/>
                        <a:t>, </a:t>
                      </a:r>
                      <a:r>
                        <a:rPr lang="ko-KR" altLang="en-US" sz="700" dirty="0"/>
                        <a:t>지사</a:t>
                      </a:r>
                      <a:r>
                        <a:rPr lang="en-US" altLang="ko-KR" sz="700" dirty="0"/>
                        <a:t>, </a:t>
                      </a:r>
                      <a:r>
                        <a:rPr lang="ko-KR" altLang="en-US" sz="700" dirty="0" err="1"/>
                        <a:t>로거명으로</a:t>
                      </a:r>
                      <a:r>
                        <a:rPr lang="ko-KR" altLang="en-US" sz="700" dirty="0"/>
                        <a:t> 검색 가능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02681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/>
                        <a:t>2</a:t>
                      </a:r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신규등록 </a:t>
                      </a:r>
                      <a:r>
                        <a:rPr lang="en-US" altLang="ko-KR" sz="7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7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로거</a:t>
                      </a:r>
                      <a:r>
                        <a:rPr lang="ko-KR" altLang="en-US" sz="7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신규 등록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03239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/>
                        <a:t>3</a:t>
                      </a:r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다운로드 </a:t>
                      </a:r>
                      <a:r>
                        <a:rPr lang="en-US" altLang="ko-KR" sz="7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7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로거</a:t>
                      </a:r>
                      <a:r>
                        <a:rPr lang="ko-KR" altLang="en-US" sz="7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목록 다운로드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83178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/>
                        <a:t>4</a:t>
                      </a:r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kern="120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페이지네이션</a:t>
                      </a:r>
                      <a:r>
                        <a:rPr lang="ko-KR" altLang="en-US" sz="7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7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7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목록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07110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71228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67147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305426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89713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13632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21662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85712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87587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93663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50620958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503B0C2B-E62E-79D1-79E8-4B7B7F29FF1F}"/>
              </a:ext>
            </a:extLst>
          </p:cNvPr>
          <p:cNvGraphicFramePr>
            <a:graphicFrameLocks noGrp="1"/>
          </p:cNvGraphicFramePr>
          <p:nvPr/>
        </p:nvGraphicFramePr>
        <p:xfrm>
          <a:off x="8239829" y="5227955"/>
          <a:ext cx="2197959" cy="149352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37294">
                  <a:extLst>
                    <a:ext uri="{9D8B030D-6E8A-4147-A177-3AD203B41FA5}">
                      <a16:colId xmlns:a16="http://schemas.microsoft.com/office/drawing/2014/main" val="3039601291"/>
                    </a:ext>
                  </a:extLst>
                </a:gridCol>
                <a:gridCol w="1960665">
                  <a:extLst>
                    <a:ext uri="{9D8B030D-6E8A-4147-A177-3AD203B41FA5}">
                      <a16:colId xmlns:a16="http://schemas.microsoft.com/office/drawing/2014/main" val="2260216540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비고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65748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02681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03239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83178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07110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71228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6714796"/>
                  </a:ext>
                </a:extLst>
              </a:tr>
            </a:tbl>
          </a:graphicData>
        </a:graphic>
      </p:graphicFrame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8CEEE694-77CE-30C5-849A-1A6498D3E2A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/>
              <a:t>F-0001</a:t>
            </a:r>
            <a:endParaRPr lang="ko-KR" altLang="en-US"/>
          </a:p>
        </p:txBody>
      </p:sp>
      <p:sp>
        <p:nvSpPr>
          <p:cNvPr id="17" name="텍스트 개체 틀 16">
            <a:extLst>
              <a:ext uri="{FF2B5EF4-FFF2-40B4-BE49-F238E27FC236}">
                <a16:creationId xmlns:a16="http://schemas.microsoft.com/office/drawing/2014/main" id="{F7F9E7C9-E585-7365-F545-1B0D7F3A625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err="1"/>
              <a:t>로거</a:t>
            </a:r>
            <a:r>
              <a:rPr lang="ko-KR" altLang="en-US"/>
              <a:t> 관리</a:t>
            </a:r>
          </a:p>
        </p:txBody>
      </p:sp>
      <p:sp>
        <p:nvSpPr>
          <p:cNvPr id="18" name="날짜 개체 틀 17">
            <a:extLst>
              <a:ext uri="{FF2B5EF4-FFF2-40B4-BE49-F238E27FC236}">
                <a16:creationId xmlns:a16="http://schemas.microsoft.com/office/drawing/2014/main" id="{B319AAAA-63F1-8DB6-240F-1BF0EE801B64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B1B36C94-D879-423F-B4FB-D7613C76E7BF}" type="datetime1">
              <a:rPr lang="ko-KR" altLang="en-US" smtClean="0"/>
              <a:t>2024-02-08</a:t>
            </a:fld>
            <a:endParaRPr lang="ko-KR" altLang="en-US"/>
          </a:p>
        </p:txBody>
      </p:sp>
      <p:sp>
        <p:nvSpPr>
          <p:cNvPr id="19" name="슬라이드 번호 개체 틀 18">
            <a:extLst>
              <a:ext uri="{FF2B5EF4-FFF2-40B4-BE49-F238E27FC236}">
                <a16:creationId xmlns:a16="http://schemas.microsoft.com/office/drawing/2014/main" id="{26AF9F0E-D59D-DA29-3F86-1F523963996E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5A26B1E4-BEAB-4090-A65B-CA4C38B8663B}" type="slidenum">
              <a:rPr lang="ko-KR" altLang="en-US" smtClean="0"/>
              <a:pPr/>
              <a:t>30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65441A-A570-630B-83A1-ADD916585F30}"/>
              </a:ext>
            </a:extLst>
          </p:cNvPr>
          <p:cNvSpPr txBox="1"/>
          <p:nvPr/>
        </p:nvSpPr>
        <p:spPr>
          <a:xfrm>
            <a:off x="1961186" y="618377"/>
            <a:ext cx="67197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err="1"/>
              <a:t>로거</a:t>
            </a:r>
            <a:r>
              <a:rPr lang="ko-KR" altLang="en-US" sz="900"/>
              <a:t> 관리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7EB69E-53EF-5D7B-3E02-CB164967A194}"/>
              </a:ext>
            </a:extLst>
          </p:cNvPr>
          <p:cNvSpPr txBox="1"/>
          <p:nvPr/>
        </p:nvSpPr>
        <p:spPr>
          <a:xfrm>
            <a:off x="6668539" y="625337"/>
            <a:ext cx="129715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700"/>
              <a:t>홈 </a:t>
            </a:r>
            <a:r>
              <a:rPr lang="en-US" altLang="ko-KR" sz="700"/>
              <a:t>&gt; </a:t>
            </a:r>
            <a:r>
              <a:rPr lang="ko-KR" altLang="en-US" sz="700"/>
              <a:t>시스템 관리 </a:t>
            </a:r>
            <a:r>
              <a:rPr lang="en-US" altLang="ko-KR" sz="700"/>
              <a:t>&gt; </a:t>
            </a:r>
            <a:r>
              <a:rPr lang="ko-KR" altLang="en-US" sz="700" err="1"/>
              <a:t>로거</a:t>
            </a:r>
            <a:r>
              <a:rPr lang="ko-KR" altLang="en-US" sz="700"/>
              <a:t> 관리</a:t>
            </a: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C22E06AB-7AC3-C260-EEB1-DC8709B03DFB}"/>
              </a:ext>
            </a:extLst>
          </p:cNvPr>
          <p:cNvGrpSpPr/>
          <p:nvPr/>
        </p:nvGrpSpPr>
        <p:grpSpPr>
          <a:xfrm>
            <a:off x="3785500" y="3249306"/>
            <a:ext cx="2338923" cy="165380"/>
            <a:chOff x="2770984" y="6037777"/>
            <a:chExt cx="2338923" cy="165380"/>
          </a:xfrm>
        </p:grpSpPr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D7BAA1E9-0298-B71A-A944-19DD337B30B3}"/>
                </a:ext>
              </a:extLst>
            </p:cNvPr>
            <p:cNvGrpSpPr/>
            <p:nvPr/>
          </p:nvGrpSpPr>
          <p:grpSpPr>
            <a:xfrm>
              <a:off x="2770984" y="6037777"/>
              <a:ext cx="322005" cy="165380"/>
              <a:chOff x="2770984" y="6037777"/>
              <a:chExt cx="322005" cy="165380"/>
            </a:xfrm>
          </p:grpSpPr>
          <p:pic>
            <p:nvPicPr>
              <p:cNvPr id="46" name="그래픽 45">
                <a:extLst>
                  <a:ext uri="{FF2B5EF4-FFF2-40B4-BE49-F238E27FC236}">
                    <a16:creationId xmlns:a16="http://schemas.microsoft.com/office/drawing/2014/main" id="{CD77829C-3E76-5B47-1FD4-ECD9D2AE1C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2770984" y="6037777"/>
                <a:ext cx="165380" cy="165380"/>
              </a:xfrm>
              <a:prstGeom prst="rect">
                <a:avLst/>
              </a:prstGeom>
            </p:spPr>
          </p:pic>
          <p:pic>
            <p:nvPicPr>
              <p:cNvPr id="47" name="그래픽 46">
                <a:extLst>
                  <a:ext uri="{FF2B5EF4-FFF2-40B4-BE49-F238E27FC236}">
                    <a16:creationId xmlns:a16="http://schemas.microsoft.com/office/drawing/2014/main" id="{144D6B71-99CA-3343-D334-EE35E2D9D3C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 l="38606"/>
              <a:stretch/>
            </p:blipFill>
            <p:spPr>
              <a:xfrm>
                <a:off x="2991455" y="6037777"/>
                <a:ext cx="101534" cy="165380"/>
              </a:xfrm>
              <a:prstGeom prst="rect">
                <a:avLst/>
              </a:prstGeom>
            </p:spPr>
          </p:pic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1736041-DAA5-ECF9-DC20-7D8128E73CAB}"/>
                </a:ext>
              </a:extLst>
            </p:cNvPr>
            <p:cNvSpPr txBox="1"/>
            <p:nvPr/>
          </p:nvSpPr>
          <p:spPr>
            <a:xfrm>
              <a:off x="3412256" y="6062954"/>
              <a:ext cx="1056378" cy="10772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altLang="ko-KR" sz="700"/>
                <a:t>1   2   3   4   5   6   7   8   9   10</a:t>
              </a:r>
              <a:endParaRPr lang="ko-KR" altLang="en-US" sz="700"/>
            </a:p>
          </p:txBody>
        </p: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32C2856D-AE71-4737-E24B-FCEDE0FB6ADD}"/>
                </a:ext>
              </a:extLst>
            </p:cNvPr>
            <p:cNvGrpSpPr/>
            <p:nvPr/>
          </p:nvGrpSpPr>
          <p:grpSpPr>
            <a:xfrm flipH="1">
              <a:off x="4787902" y="6037777"/>
              <a:ext cx="322005" cy="165380"/>
              <a:chOff x="2770984" y="6037777"/>
              <a:chExt cx="322005" cy="165380"/>
            </a:xfrm>
          </p:grpSpPr>
          <p:pic>
            <p:nvPicPr>
              <p:cNvPr id="44" name="그래픽 43">
                <a:extLst>
                  <a:ext uri="{FF2B5EF4-FFF2-40B4-BE49-F238E27FC236}">
                    <a16:creationId xmlns:a16="http://schemas.microsoft.com/office/drawing/2014/main" id="{A4F85E0A-0139-338B-30DF-1132C7FC4D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2770984" y="6037777"/>
                <a:ext cx="165380" cy="165380"/>
              </a:xfrm>
              <a:prstGeom prst="rect">
                <a:avLst/>
              </a:prstGeom>
            </p:spPr>
          </p:pic>
          <p:pic>
            <p:nvPicPr>
              <p:cNvPr id="45" name="그래픽 44">
                <a:extLst>
                  <a:ext uri="{FF2B5EF4-FFF2-40B4-BE49-F238E27FC236}">
                    <a16:creationId xmlns:a16="http://schemas.microsoft.com/office/drawing/2014/main" id="{E0114B2D-4AF5-36EB-1481-4D5B9DEE9E2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 l="38606"/>
              <a:stretch/>
            </p:blipFill>
            <p:spPr>
              <a:xfrm>
                <a:off x="2991455" y="6037777"/>
                <a:ext cx="101534" cy="165380"/>
              </a:xfrm>
              <a:prstGeom prst="rect">
                <a:avLst/>
              </a:prstGeom>
            </p:spPr>
          </p:pic>
        </p:grp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6602EDFF-25EC-37BA-CE40-F52DF91C6F99}"/>
              </a:ext>
            </a:extLst>
          </p:cNvPr>
          <p:cNvGrpSpPr/>
          <p:nvPr/>
        </p:nvGrpSpPr>
        <p:grpSpPr>
          <a:xfrm>
            <a:off x="7182081" y="927270"/>
            <a:ext cx="705924" cy="185903"/>
            <a:chOff x="6510215" y="2526963"/>
            <a:chExt cx="705924" cy="185903"/>
          </a:xfrm>
        </p:grpSpPr>
        <p:sp>
          <p:nvSpPr>
            <p:cNvPr id="49" name="사각형: 둥근 모서리 48">
              <a:extLst>
                <a:ext uri="{FF2B5EF4-FFF2-40B4-BE49-F238E27FC236}">
                  <a16:creationId xmlns:a16="http://schemas.microsoft.com/office/drawing/2014/main" id="{2E3EFFCE-54A7-89C6-6E38-EB47C461A946}"/>
                </a:ext>
              </a:extLst>
            </p:cNvPr>
            <p:cNvSpPr/>
            <p:nvPr/>
          </p:nvSpPr>
          <p:spPr>
            <a:xfrm>
              <a:off x="6510215" y="2526963"/>
              <a:ext cx="705924" cy="185903"/>
            </a:xfrm>
            <a:prstGeom prst="roundRect">
              <a:avLst/>
            </a:prstGeom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700"/>
                <a:t>   다운로드</a:t>
              </a:r>
            </a:p>
          </p:txBody>
        </p:sp>
        <p:pic>
          <p:nvPicPr>
            <p:cNvPr id="50" name="그래픽 49">
              <a:extLst>
                <a:ext uri="{FF2B5EF4-FFF2-40B4-BE49-F238E27FC236}">
                  <a16:creationId xmlns:a16="http://schemas.microsoft.com/office/drawing/2014/main" id="{E9B7145D-6017-F15C-7CFB-68BF112A94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574556" y="2562832"/>
              <a:ext cx="114165" cy="114165"/>
            </a:xfrm>
            <a:prstGeom prst="rect">
              <a:avLst/>
            </a:prstGeom>
          </p:spPr>
        </p:pic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CC0AAEBD-F2BC-F0B3-CBA7-3621D1784E8A}"/>
              </a:ext>
            </a:extLst>
          </p:cNvPr>
          <p:cNvSpPr txBox="1"/>
          <p:nvPr/>
        </p:nvSpPr>
        <p:spPr>
          <a:xfrm>
            <a:off x="1995174" y="966358"/>
            <a:ext cx="359074" cy="10772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ko-KR" altLang="en-US" sz="700"/>
              <a:t>검색조건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07222989-C7D4-19B4-2B8B-DEDDAF1E5240}"/>
              </a:ext>
            </a:extLst>
          </p:cNvPr>
          <p:cNvSpPr/>
          <p:nvPr/>
        </p:nvSpPr>
        <p:spPr>
          <a:xfrm>
            <a:off x="2416723" y="927269"/>
            <a:ext cx="692497" cy="185903"/>
          </a:xfrm>
          <a:prstGeom prst="rect">
            <a:avLst/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700"/>
              <a:t>본사 </a:t>
            </a:r>
          </a:p>
        </p:txBody>
      </p:sp>
      <p:sp>
        <p:nvSpPr>
          <p:cNvPr id="67" name="이등변 삼각형 66">
            <a:extLst>
              <a:ext uri="{FF2B5EF4-FFF2-40B4-BE49-F238E27FC236}">
                <a16:creationId xmlns:a16="http://schemas.microsoft.com/office/drawing/2014/main" id="{09A2EA60-286F-C215-2CA9-4561EB14CC35}"/>
              </a:ext>
            </a:extLst>
          </p:cNvPr>
          <p:cNvSpPr/>
          <p:nvPr/>
        </p:nvSpPr>
        <p:spPr>
          <a:xfrm rot="10800000">
            <a:off x="2963965" y="981154"/>
            <a:ext cx="90631" cy="78130"/>
          </a:xfrm>
          <a:prstGeom prst="triangle">
            <a:avLst/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F68255E5-BDF3-547B-B658-82CA497E7DF9}"/>
              </a:ext>
            </a:extLst>
          </p:cNvPr>
          <p:cNvSpPr/>
          <p:nvPr/>
        </p:nvSpPr>
        <p:spPr>
          <a:xfrm>
            <a:off x="3943172" y="927269"/>
            <a:ext cx="692497" cy="185903"/>
          </a:xfrm>
          <a:prstGeom prst="rect">
            <a:avLst/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700" err="1">
                <a:solidFill>
                  <a:schemeClr val="bg1">
                    <a:lumMod val="65000"/>
                  </a:schemeClr>
                </a:solidFill>
              </a:rPr>
              <a:t>로거명</a:t>
            </a:r>
            <a:r>
              <a:rPr lang="ko-KR" altLang="en-US" sz="700"/>
              <a:t> </a:t>
            </a:r>
          </a:p>
        </p:txBody>
      </p: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D446F608-5FC2-6C6F-A5F4-2BEFD9BA6B12}"/>
              </a:ext>
            </a:extLst>
          </p:cNvPr>
          <p:cNvGrpSpPr/>
          <p:nvPr/>
        </p:nvGrpSpPr>
        <p:grpSpPr>
          <a:xfrm>
            <a:off x="4742828" y="927269"/>
            <a:ext cx="705600" cy="185903"/>
            <a:chOff x="3092989" y="2526963"/>
            <a:chExt cx="705600" cy="185903"/>
          </a:xfrm>
        </p:grpSpPr>
        <p:sp>
          <p:nvSpPr>
            <p:cNvPr id="70" name="사각형: 둥근 모서리 69">
              <a:extLst>
                <a:ext uri="{FF2B5EF4-FFF2-40B4-BE49-F238E27FC236}">
                  <a16:creationId xmlns:a16="http://schemas.microsoft.com/office/drawing/2014/main" id="{AF0E24C6-BC10-62CC-8EC0-6A93E63BF495}"/>
                </a:ext>
              </a:extLst>
            </p:cNvPr>
            <p:cNvSpPr/>
            <p:nvPr/>
          </p:nvSpPr>
          <p:spPr>
            <a:xfrm>
              <a:off x="3092989" y="2526963"/>
              <a:ext cx="705600" cy="185903"/>
            </a:xfrm>
            <a:prstGeom prst="roundRect">
              <a:avLst/>
            </a:prstGeom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700"/>
                <a:t>   검색</a:t>
              </a:r>
            </a:p>
          </p:txBody>
        </p:sp>
        <p:pic>
          <p:nvPicPr>
            <p:cNvPr id="71" name="그래픽 70">
              <a:extLst>
                <a:ext uri="{FF2B5EF4-FFF2-40B4-BE49-F238E27FC236}">
                  <a16:creationId xmlns:a16="http://schemas.microsoft.com/office/drawing/2014/main" id="{B69D2E69-59FD-DAFF-185F-FF8ECBD083E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165432" y="2562314"/>
              <a:ext cx="115200" cy="115200"/>
            </a:xfrm>
            <a:prstGeom prst="rect">
              <a:avLst/>
            </a:prstGeom>
          </p:spPr>
        </p:pic>
      </p:grp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DCF51184-26D0-1B60-DAD2-B4EF7B95486F}"/>
              </a:ext>
            </a:extLst>
          </p:cNvPr>
          <p:cNvSpPr/>
          <p:nvPr/>
        </p:nvSpPr>
        <p:spPr>
          <a:xfrm>
            <a:off x="3165888" y="927269"/>
            <a:ext cx="692497" cy="185903"/>
          </a:xfrm>
          <a:prstGeom prst="rect">
            <a:avLst/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700"/>
              <a:t>지사 </a:t>
            </a:r>
          </a:p>
        </p:txBody>
      </p:sp>
      <p:sp>
        <p:nvSpPr>
          <p:cNvPr id="73" name="이등변 삼각형 72">
            <a:extLst>
              <a:ext uri="{FF2B5EF4-FFF2-40B4-BE49-F238E27FC236}">
                <a16:creationId xmlns:a16="http://schemas.microsoft.com/office/drawing/2014/main" id="{342B09E3-713A-A4E3-DC2C-B4040172F5DE}"/>
              </a:ext>
            </a:extLst>
          </p:cNvPr>
          <p:cNvSpPr/>
          <p:nvPr/>
        </p:nvSpPr>
        <p:spPr>
          <a:xfrm rot="10800000">
            <a:off x="3713130" y="981154"/>
            <a:ext cx="90631" cy="78130"/>
          </a:xfrm>
          <a:prstGeom prst="triangle">
            <a:avLst/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68A86F76-6446-9DF6-CD70-3F763B456A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4620077"/>
              </p:ext>
            </p:extLst>
          </p:nvPr>
        </p:nvGraphicFramePr>
        <p:xfrm>
          <a:off x="1950908" y="1189709"/>
          <a:ext cx="6113590" cy="2005705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336172">
                  <a:extLst>
                    <a:ext uri="{9D8B030D-6E8A-4147-A177-3AD203B41FA5}">
                      <a16:colId xmlns:a16="http://schemas.microsoft.com/office/drawing/2014/main" val="2938707336"/>
                    </a:ext>
                  </a:extLst>
                </a:gridCol>
                <a:gridCol w="554060">
                  <a:extLst>
                    <a:ext uri="{9D8B030D-6E8A-4147-A177-3AD203B41FA5}">
                      <a16:colId xmlns:a16="http://schemas.microsoft.com/office/drawing/2014/main" val="216564164"/>
                    </a:ext>
                  </a:extLst>
                </a:gridCol>
                <a:gridCol w="610089">
                  <a:extLst>
                    <a:ext uri="{9D8B030D-6E8A-4147-A177-3AD203B41FA5}">
                      <a16:colId xmlns:a16="http://schemas.microsoft.com/office/drawing/2014/main" val="1078662997"/>
                    </a:ext>
                  </a:extLst>
                </a:gridCol>
                <a:gridCol w="870486">
                  <a:extLst>
                    <a:ext uri="{9D8B030D-6E8A-4147-A177-3AD203B41FA5}">
                      <a16:colId xmlns:a16="http://schemas.microsoft.com/office/drawing/2014/main" val="2587584602"/>
                    </a:ext>
                  </a:extLst>
                </a:gridCol>
                <a:gridCol w="958453">
                  <a:extLst>
                    <a:ext uri="{9D8B030D-6E8A-4147-A177-3AD203B41FA5}">
                      <a16:colId xmlns:a16="http://schemas.microsoft.com/office/drawing/2014/main" val="4235854882"/>
                    </a:ext>
                  </a:extLst>
                </a:gridCol>
                <a:gridCol w="682482">
                  <a:extLst>
                    <a:ext uri="{9D8B030D-6E8A-4147-A177-3AD203B41FA5}">
                      <a16:colId xmlns:a16="http://schemas.microsoft.com/office/drawing/2014/main" val="1593664709"/>
                    </a:ext>
                  </a:extLst>
                </a:gridCol>
                <a:gridCol w="552450">
                  <a:extLst>
                    <a:ext uri="{9D8B030D-6E8A-4147-A177-3AD203B41FA5}">
                      <a16:colId xmlns:a16="http://schemas.microsoft.com/office/drawing/2014/main" val="1245413509"/>
                    </a:ext>
                  </a:extLst>
                </a:gridCol>
                <a:gridCol w="863600">
                  <a:extLst>
                    <a:ext uri="{9D8B030D-6E8A-4147-A177-3AD203B41FA5}">
                      <a16:colId xmlns:a16="http://schemas.microsoft.com/office/drawing/2014/main" val="1209661205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841077863"/>
                    </a:ext>
                  </a:extLst>
                </a:gridCol>
                <a:gridCol w="330198">
                  <a:extLst>
                    <a:ext uri="{9D8B030D-6E8A-4147-A177-3AD203B41FA5}">
                      <a16:colId xmlns:a16="http://schemas.microsoft.com/office/drawing/2014/main" val="3902444793"/>
                    </a:ext>
                  </a:extLst>
                </a:gridCol>
              </a:tblGrid>
              <a:tr h="15428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 err="1">
                          <a:effectLst/>
                        </a:rPr>
                        <a:t>로거</a:t>
                      </a:r>
                      <a:r>
                        <a:rPr lang="en-US" altLang="ko-KR" sz="500" u="none" strike="noStrike">
                          <a:effectLst/>
                        </a:rPr>
                        <a:t>ID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u="none" strike="noStrike">
                          <a:effectLst/>
                        </a:rPr>
                        <a:t>IP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u="none" strike="noStrike">
                          <a:effectLst/>
                        </a:rPr>
                        <a:t>Port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로거명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샘플링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채널수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상태</a:t>
                      </a: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사용유무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수정</a:t>
                      </a: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삭제</a:t>
                      </a:r>
                    </a:p>
                  </a:txBody>
                  <a:tcPr marL="5117" marR="5117" marT="5117" marB="0" anchor="ctr"/>
                </a:tc>
                <a:extLst>
                  <a:ext uri="{0D108BD9-81ED-4DB2-BD59-A6C34878D82A}">
                    <a16:rowId xmlns:a16="http://schemas.microsoft.com/office/drawing/2014/main" val="3480941800"/>
                  </a:ext>
                </a:extLst>
              </a:tr>
              <a:tr h="15428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맑은 고딕" panose="020B0503020000020004" pitchFamily="50" charset="-127"/>
                        </a:rPr>
                        <a:t>192.168.1.28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맑은 고딕" panose="020B0503020000020004" pitchFamily="50" charset="-127"/>
                        </a:rPr>
                        <a:t>18000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벌교대교 </a:t>
                      </a:r>
                      <a:r>
                        <a:rPr lang="ko-KR" altLang="en-US" sz="500" b="0" i="0" u="none" strike="noStrike" err="1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로거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100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14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맑은 고딕" panose="020B0503020000020004" pitchFamily="50" charset="-127"/>
                        </a:rPr>
                        <a:t>정상</a:t>
                      </a: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맑은 고딕" panose="020B0503020000020004" pitchFamily="50" charset="-127"/>
                        </a:rPr>
                        <a:t>사용</a:t>
                      </a: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extLst>
                  <a:ext uri="{0D108BD9-81ED-4DB2-BD59-A6C34878D82A}">
                    <a16:rowId xmlns:a16="http://schemas.microsoft.com/office/drawing/2014/main" val="1791290605"/>
                  </a:ext>
                </a:extLst>
              </a:tr>
              <a:tr h="154285"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extLst>
                  <a:ext uri="{0D108BD9-81ED-4DB2-BD59-A6C34878D82A}">
                    <a16:rowId xmlns:a16="http://schemas.microsoft.com/office/drawing/2014/main" val="2613583760"/>
                  </a:ext>
                </a:extLst>
              </a:tr>
              <a:tr h="154285"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extLst>
                  <a:ext uri="{0D108BD9-81ED-4DB2-BD59-A6C34878D82A}">
                    <a16:rowId xmlns:a16="http://schemas.microsoft.com/office/drawing/2014/main" val="909815786"/>
                  </a:ext>
                </a:extLst>
              </a:tr>
              <a:tr h="154285"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extLst>
                  <a:ext uri="{0D108BD9-81ED-4DB2-BD59-A6C34878D82A}">
                    <a16:rowId xmlns:a16="http://schemas.microsoft.com/office/drawing/2014/main" val="592482237"/>
                  </a:ext>
                </a:extLst>
              </a:tr>
              <a:tr h="154285"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extLst>
                  <a:ext uri="{0D108BD9-81ED-4DB2-BD59-A6C34878D82A}">
                    <a16:rowId xmlns:a16="http://schemas.microsoft.com/office/drawing/2014/main" val="1723236787"/>
                  </a:ext>
                </a:extLst>
              </a:tr>
              <a:tr h="154285"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extLst>
                  <a:ext uri="{0D108BD9-81ED-4DB2-BD59-A6C34878D82A}">
                    <a16:rowId xmlns:a16="http://schemas.microsoft.com/office/drawing/2014/main" val="3081596350"/>
                  </a:ext>
                </a:extLst>
              </a:tr>
              <a:tr h="154285"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extLst>
                  <a:ext uri="{0D108BD9-81ED-4DB2-BD59-A6C34878D82A}">
                    <a16:rowId xmlns:a16="http://schemas.microsoft.com/office/drawing/2014/main" val="1212953029"/>
                  </a:ext>
                </a:extLst>
              </a:tr>
              <a:tr h="154285"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extLst>
                  <a:ext uri="{0D108BD9-81ED-4DB2-BD59-A6C34878D82A}">
                    <a16:rowId xmlns:a16="http://schemas.microsoft.com/office/drawing/2014/main" val="2759799442"/>
                  </a:ext>
                </a:extLst>
              </a:tr>
              <a:tr h="154285"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extLst>
                  <a:ext uri="{0D108BD9-81ED-4DB2-BD59-A6C34878D82A}">
                    <a16:rowId xmlns:a16="http://schemas.microsoft.com/office/drawing/2014/main" val="3091348572"/>
                  </a:ext>
                </a:extLst>
              </a:tr>
              <a:tr h="154285"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extLst>
                  <a:ext uri="{0D108BD9-81ED-4DB2-BD59-A6C34878D82A}">
                    <a16:rowId xmlns:a16="http://schemas.microsoft.com/office/drawing/2014/main" val="2049473705"/>
                  </a:ext>
                </a:extLst>
              </a:tr>
              <a:tr h="154285"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extLst>
                  <a:ext uri="{0D108BD9-81ED-4DB2-BD59-A6C34878D82A}">
                    <a16:rowId xmlns:a16="http://schemas.microsoft.com/office/drawing/2014/main" val="2379277450"/>
                  </a:ext>
                </a:extLst>
              </a:tr>
              <a:tr h="154285"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extLst>
                  <a:ext uri="{0D108BD9-81ED-4DB2-BD59-A6C34878D82A}">
                    <a16:rowId xmlns:a16="http://schemas.microsoft.com/office/drawing/2014/main" val="442386631"/>
                  </a:ext>
                </a:extLst>
              </a:tr>
            </a:tbl>
          </a:graphicData>
        </a:graphic>
      </p:graphicFrame>
      <p:grpSp>
        <p:nvGrpSpPr>
          <p:cNvPr id="4" name="그룹 3">
            <a:extLst>
              <a:ext uri="{FF2B5EF4-FFF2-40B4-BE49-F238E27FC236}">
                <a16:creationId xmlns:a16="http://schemas.microsoft.com/office/drawing/2014/main" id="{E8759B34-7D53-FCAC-48B4-523211B2A27A}"/>
              </a:ext>
            </a:extLst>
          </p:cNvPr>
          <p:cNvGrpSpPr/>
          <p:nvPr/>
        </p:nvGrpSpPr>
        <p:grpSpPr>
          <a:xfrm>
            <a:off x="6375343" y="926508"/>
            <a:ext cx="705600" cy="185903"/>
            <a:chOff x="5749948" y="2526963"/>
            <a:chExt cx="705600" cy="185903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CB5C9F10-2C38-CD4F-3188-27C13E02A62F}"/>
                </a:ext>
              </a:extLst>
            </p:cNvPr>
            <p:cNvSpPr/>
            <p:nvPr/>
          </p:nvSpPr>
          <p:spPr>
            <a:xfrm>
              <a:off x="5749948" y="2526963"/>
              <a:ext cx="705600" cy="185903"/>
            </a:xfrm>
            <a:prstGeom prst="roundRect">
              <a:avLst/>
            </a:prstGeom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700"/>
                <a:t>   신규등록</a:t>
              </a:r>
            </a:p>
          </p:txBody>
        </p:sp>
        <p:pic>
          <p:nvPicPr>
            <p:cNvPr id="11" name="그래픽 10">
              <a:extLst>
                <a:ext uri="{FF2B5EF4-FFF2-40B4-BE49-F238E27FC236}">
                  <a16:creationId xmlns:a16="http://schemas.microsoft.com/office/drawing/2014/main" id="{9C780FFD-91BA-FCF7-99F4-77E4D4CA611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809510" y="2562832"/>
              <a:ext cx="114165" cy="114165"/>
            </a:xfrm>
            <a:prstGeom prst="rect">
              <a:avLst/>
            </a:prstGeom>
          </p:spPr>
        </p:pic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1CBAF2AC-4AA5-C3A8-3C1D-6FFCED339BF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7085" y="1395648"/>
            <a:ext cx="81841" cy="8184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28F0D37-883A-4AE7-EAC5-992F66E3A0E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7625" y="1395648"/>
            <a:ext cx="81841" cy="81841"/>
          </a:xfrm>
          <a:prstGeom prst="rect">
            <a:avLst/>
          </a:prstGeom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19674BE4-FCD4-FE3E-28B1-87C66D9BFBE5}"/>
              </a:ext>
            </a:extLst>
          </p:cNvPr>
          <p:cNvSpPr/>
          <p:nvPr/>
        </p:nvSpPr>
        <p:spPr>
          <a:xfrm>
            <a:off x="2745436" y="3822971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 dirty="0"/>
              <a:t>1</a:t>
            </a:r>
            <a:endParaRPr lang="ko-KR" altLang="en-US" sz="800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6F0227FB-9F9A-CBC5-2A5A-272B7B039564}"/>
              </a:ext>
            </a:extLst>
          </p:cNvPr>
          <p:cNvSpPr/>
          <p:nvPr/>
        </p:nvSpPr>
        <p:spPr>
          <a:xfrm>
            <a:off x="6097650" y="3858807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 dirty="0"/>
              <a:t>2</a:t>
            </a:r>
            <a:endParaRPr lang="ko-KR" altLang="en-US" sz="800" dirty="0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33B1A3C7-211B-955D-DBEF-96F24EFC5C71}"/>
              </a:ext>
            </a:extLst>
          </p:cNvPr>
          <p:cNvSpPr/>
          <p:nvPr/>
        </p:nvSpPr>
        <p:spPr>
          <a:xfrm>
            <a:off x="3930679" y="6057105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 dirty="0"/>
              <a:t>4</a:t>
            </a:r>
            <a:endParaRPr lang="ko-KR" altLang="en-US" sz="800" dirty="0"/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EB2A4684-E917-BF0A-2D3F-C15E323808E0}"/>
              </a:ext>
            </a:extLst>
          </p:cNvPr>
          <p:cNvSpPr/>
          <p:nvPr/>
        </p:nvSpPr>
        <p:spPr>
          <a:xfrm>
            <a:off x="7094570" y="3858807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 dirty="0"/>
              <a:t>3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37217089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28D3E37E-0411-BFFE-6AB6-58D1F8C8D7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0908" y="3662589"/>
            <a:ext cx="6115190" cy="2962045"/>
          </a:xfrm>
          <a:prstGeom prst="rect">
            <a:avLst/>
          </a:prstGeom>
        </p:spPr>
      </p:pic>
      <p:graphicFrame>
        <p:nvGraphicFramePr>
          <p:cNvPr id="9" name="표 15">
            <a:extLst>
              <a:ext uri="{FF2B5EF4-FFF2-40B4-BE49-F238E27FC236}">
                <a16:creationId xmlns:a16="http://schemas.microsoft.com/office/drawing/2014/main" id="{1ECCFA6D-BCC7-E8F8-6C8C-A069CFDF65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7115338"/>
              </p:ext>
            </p:extLst>
          </p:nvPr>
        </p:nvGraphicFramePr>
        <p:xfrm>
          <a:off x="8239829" y="533911"/>
          <a:ext cx="2197959" cy="329184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37294">
                  <a:extLst>
                    <a:ext uri="{9D8B030D-6E8A-4147-A177-3AD203B41FA5}">
                      <a16:colId xmlns:a16="http://schemas.microsoft.com/office/drawing/2014/main" val="3039601291"/>
                    </a:ext>
                  </a:extLst>
                </a:gridCol>
                <a:gridCol w="1960665">
                  <a:extLst>
                    <a:ext uri="{9D8B030D-6E8A-4147-A177-3AD203B41FA5}">
                      <a16:colId xmlns:a16="http://schemas.microsoft.com/office/drawing/2014/main" val="2260216540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설명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65748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/>
                        <a:t>1</a:t>
                      </a:r>
                      <a:endParaRPr lang="ko-KR" altLang="en-US" sz="7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 err="1"/>
                        <a:t>검색부</a:t>
                      </a:r>
                      <a:r>
                        <a:rPr lang="ko-KR" altLang="en-US" sz="700" dirty="0"/>
                        <a:t> </a:t>
                      </a:r>
                      <a:r>
                        <a:rPr lang="en-US" altLang="ko-KR" sz="700" dirty="0"/>
                        <a:t>: </a:t>
                      </a:r>
                      <a:r>
                        <a:rPr lang="ko-KR" altLang="en-US" sz="700" dirty="0"/>
                        <a:t>본사</a:t>
                      </a:r>
                      <a:r>
                        <a:rPr lang="en-US" altLang="ko-KR" sz="700" dirty="0"/>
                        <a:t>, </a:t>
                      </a:r>
                      <a:r>
                        <a:rPr lang="ko-KR" altLang="en-US" sz="700" dirty="0"/>
                        <a:t>지사</a:t>
                      </a:r>
                      <a:r>
                        <a:rPr lang="en-US" altLang="ko-KR" sz="700" dirty="0"/>
                        <a:t>, </a:t>
                      </a:r>
                      <a:r>
                        <a:rPr lang="ko-KR" altLang="en-US" sz="700" dirty="0" err="1"/>
                        <a:t>엣지플랫폼명으로</a:t>
                      </a:r>
                      <a:r>
                        <a:rPr lang="ko-KR" altLang="en-US" sz="700" dirty="0"/>
                        <a:t> 검색 가능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02681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/>
                        <a:t>2</a:t>
                      </a:r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신규등록 </a:t>
                      </a:r>
                      <a:r>
                        <a:rPr lang="en-US" altLang="ko-KR" sz="7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7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엣지플랫폼</a:t>
                      </a:r>
                      <a:r>
                        <a:rPr lang="ko-KR" altLang="en-US" sz="7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신규 등록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03239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/>
                        <a:t>3</a:t>
                      </a:r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다운로드 </a:t>
                      </a:r>
                      <a:r>
                        <a:rPr lang="en-US" altLang="ko-KR" sz="7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7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엣지플랫폼</a:t>
                      </a:r>
                      <a:r>
                        <a:rPr lang="ko-KR" altLang="en-US" sz="7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목록 다운로드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83178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/>
                        <a:t>4</a:t>
                      </a:r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페이지네이션</a:t>
                      </a:r>
                      <a:r>
                        <a:rPr lang="ko-KR" altLang="en-US" sz="7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7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7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목록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07110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71228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67147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305426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89713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13632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21662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85712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87587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93663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50620958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503B0C2B-E62E-79D1-79E8-4B7B7F29FF1F}"/>
              </a:ext>
            </a:extLst>
          </p:cNvPr>
          <p:cNvGraphicFramePr>
            <a:graphicFrameLocks noGrp="1"/>
          </p:cNvGraphicFramePr>
          <p:nvPr/>
        </p:nvGraphicFramePr>
        <p:xfrm>
          <a:off x="8239829" y="5227955"/>
          <a:ext cx="2197959" cy="149352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37294">
                  <a:extLst>
                    <a:ext uri="{9D8B030D-6E8A-4147-A177-3AD203B41FA5}">
                      <a16:colId xmlns:a16="http://schemas.microsoft.com/office/drawing/2014/main" val="3039601291"/>
                    </a:ext>
                  </a:extLst>
                </a:gridCol>
                <a:gridCol w="1960665">
                  <a:extLst>
                    <a:ext uri="{9D8B030D-6E8A-4147-A177-3AD203B41FA5}">
                      <a16:colId xmlns:a16="http://schemas.microsoft.com/office/drawing/2014/main" val="2260216540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비고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65748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02681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03239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83178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07110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71228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6714796"/>
                  </a:ext>
                </a:extLst>
              </a:tr>
            </a:tbl>
          </a:graphicData>
        </a:graphic>
      </p:graphicFrame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8CEEE694-77CE-30C5-849A-1A6498D3E2A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/>
              <a:t>F-0001</a:t>
            </a:r>
            <a:endParaRPr lang="ko-KR" altLang="en-US"/>
          </a:p>
        </p:txBody>
      </p:sp>
      <p:sp>
        <p:nvSpPr>
          <p:cNvPr id="17" name="텍스트 개체 틀 16">
            <a:extLst>
              <a:ext uri="{FF2B5EF4-FFF2-40B4-BE49-F238E27FC236}">
                <a16:creationId xmlns:a16="http://schemas.microsoft.com/office/drawing/2014/main" id="{F7F9E7C9-E585-7365-F545-1B0D7F3A625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err="1"/>
              <a:t>엣지플랫폼</a:t>
            </a:r>
            <a:r>
              <a:rPr lang="ko-KR" altLang="en-US"/>
              <a:t> 관리</a:t>
            </a:r>
          </a:p>
        </p:txBody>
      </p:sp>
      <p:sp>
        <p:nvSpPr>
          <p:cNvPr id="18" name="날짜 개체 틀 17">
            <a:extLst>
              <a:ext uri="{FF2B5EF4-FFF2-40B4-BE49-F238E27FC236}">
                <a16:creationId xmlns:a16="http://schemas.microsoft.com/office/drawing/2014/main" id="{B319AAAA-63F1-8DB6-240F-1BF0EE801B64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B1B36C94-D879-423F-B4FB-D7613C76E7BF}" type="datetime1">
              <a:rPr lang="ko-KR" altLang="en-US" smtClean="0"/>
              <a:t>2024-02-08</a:t>
            </a:fld>
            <a:endParaRPr lang="ko-KR" altLang="en-US"/>
          </a:p>
        </p:txBody>
      </p:sp>
      <p:sp>
        <p:nvSpPr>
          <p:cNvPr id="19" name="슬라이드 번호 개체 틀 18">
            <a:extLst>
              <a:ext uri="{FF2B5EF4-FFF2-40B4-BE49-F238E27FC236}">
                <a16:creationId xmlns:a16="http://schemas.microsoft.com/office/drawing/2014/main" id="{26AF9F0E-D59D-DA29-3F86-1F523963996E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5A26B1E4-BEAB-4090-A65B-CA4C38B8663B}" type="slidenum">
              <a:rPr lang="ko-KR" altLang="en-US" smtClean="0"/>
              <a:pPr/>
              <a:t>31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65441A-A570-630B-83A1-ADD916585F30}"/>
              </a:ext>
            </a:extLst>
          </p:cNvPr>
          <p:cNvSpPr txBox="1"/>
          <p:nvPr/>
        </p:nvSpPr>
        <p:spPr>
          <a:xfrm>
            <a:off x="1961186" y="618377"/>
            <a:ext cx="101822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err="1"/>
              <a:t>엣지플랫폼</a:t>
            </a:r>
            <a:r>
              <a:rPr lang="ko-KR" altLang="en-US" sz="900"/>
              <a:t> 관리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7EB69E-53EF-5D7B-3E02-CB164967A194}"/>
              </a:ext>
            </a:extLst>
          </p:cNvPr>
          <p:cNvSpPr txBox="1"/>
          <p:nvPr/>
        </p:nvSpPr>
        <p:spPr>
          <a:xfrm>
            <a:off x="6399235" y="625337"/>
            <a:ext cx="15664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700"/>
              <a:t>홈 </a:t>
            </a:r>
            <a:r>
              <a:rPr lang="en-US" altLang="ko-KR" sz="700"/>
              <a:t>&gt; </a:t>
            </a:r>
            <a:r>
              <a:rPr lang="ko-KR" altLang="en-US" sz="700"/>
              <a:t>시스템 관리 </a:t>
            </a:r>
            <a:r>
              <a:rPr lang="en-US" altLang="ko-KR" sz="700"/>
              <a:t>&gt; </a:t>
            </a:r>
            <a:r>
              <a:rPr lang="ko-KR" altLang="en-US" sz="700" err="1"/>
              <a:t>엣지플랫폼</a:t>
            </a:r>
            <a:r>
              <a:rPr lang="ko-KR" altLang="en-US" sz="700"/>
              <a:t> 관리</a:t>
            </a: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C22E06AB-7AC3-C260-EEB1-DC8709B03DFB}"/>
              </a:ext>
            </a:extLst>
          </p:cNvPr>
          <p:cNvGrpSpPr/>
          <p:nvPr/>
        </p:nvGrpSpPr>
        <p:grpSpPr>
          <a:xfrm>
            <a:off x="3785500" y="3249306"/>
            <a:ext cx="2338923" cy="165380"/>
            <a:chOff x="2770984" y="6037777"/>
            <a:chExt cx="2338923" cy="165380"/>
          </a:xfrm>
        </p:grpSpPr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D7BAA1E9-0298-B71A-A944-19DD337B30B3}"/>
                </a:ext>
              </a:extLst>
            </p:cNvPr>
            <p:cNvGrpSpPr/>
            <p:nvPr/>
          </p:nvGrpSpPr>
          <p:grpSpPr>
            <a:xfrm>
              <a:off x="2770984" y="6037777"/>
              <a:ext cx="322005" cy="165380"/>
              <a:chOff x="2770984" y="6037777"/>
              <a:chExt cx="322005" cy="165380"/>
            </a:xfrm>
          </p:grpSpPr>
          <p:pic>
            <p:nvPicPr>
              <p:cNvPr id="46" name="그래픽 45">
                <a:extLst>
                  <a:ext uri="{FF2B5EF4-FFF2-40B4-BE49-F238E27FC236}">
                    <a16:creationId xmlns:a16="http://schemas.microsoft.com/office/drawing/2014/main" id="{CD77829C-3E76-5B47-1FD4-ECD9D2AE1C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2770984" y="6037777"/>
                <a:ext cx="165380" cy="165380"/>
              </a:xfrm>
              <a:prstGeom prst="rect">
                <a:avLst/>
              </a:prstGeom>
            </p:spPr>
          </p:pic>
          <p:pic>
            <p:nvPicPr>
              <p:cNvPr id="47" name="그래픽 46">
                <a:extLst>
                  <a:ext uri="{FF2B5EF4-FFF2-40B4-BE49-F238E27FC236}">
                    <a16:creationId xmlns:a16="http://schemas.microsoft.com/office/drawing/2014/main" id="{144D6B71-99CA-3343-D334-EE35E2D9D3C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 l="38606"/>
              <a:stretch/>
            </p:blipFill>
            <p:spPr>
              <a:xfrm>
                <a:off x="2991455" y="6037777"/>
                <a:ext cx="101534" cy="165380"/>
              </a:xfrm>
              <a:prstGeom prst="rect">
                <a:avLst/>
              </a:prstGeom>
            </p:spPr>
          </p:pic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1736041-DAA5-ECF9-DC20-7D8128E73CAB}"/>
                </a:ext>
              </a:extLst>
            </p:cNvPr>
            <p:cNvSpPr txBox="1"/>
            <p:nvPr/>
          </p:nvSpPr>
          <p:spPr>
            <a:xfrm>
              <a:off x="3412256" y="6062954"/>
              <a:ext cx="1056378" cy="10772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altLang="ko-KR" sz="700"/>
                <a:t>1   2   3   4   5   6   7   8   9   10</a:t>
              </a:r>
              <a:endParaRPr lang="ko-KR" altLang="en-US" sz="700"/>
            </a:p>
          </p:txBody>
        </p: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32C2856D-AE71-4737-E24B-FCEDE0FB6ADD}"/>
                </a:ext>
              </a:extLst>
            </p:cNvPr>
            <p:cNvGrpSpPr/>
            <p:nvPr/>
          </p:nvGrpSpPr>
          <p:grpSpPr>
            <a:xfrm flipH="1">
              <a:off x="4787902" y="6037777"/>
              <a:ext cx="322005" cy="165380"/>
              <a:chOff x="2770984" y="6037777"/>
              <a:chExt cx="322005" cy="165380"/>
            </a:xfrm>
          </p:grpSpPr>
          <p:pic>
            <p:nvPicPr>
              <p:cNvPr id="44" name="그래픽 43">
                <a:extLst>
                  <a:ext uri="{FF2B5EF4-FFF2-40B4-BE49-F238E27FC236}">
                    <a16:creationId xmlns:a16="http://schemas.microsoft.com/office/drawing/2014/main" id="{A4F85E0A-0139-338B-30DF-1132C7FC4D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2770984" y="6037777"/>
                <a:ext cx="165380" cy="165380"/>
              </a:xfrm>
              <a:prstGeom prst="rect">
                <a:avLst/>
              </a:prstGeom>
            </p:spPr>
          </p:pic>
          <p:pic>
            <p:nvPicPr>
              <p:cNvPr id="45" name="그래픽 44">
                <a:extLst>
                  <a:ext uri="{FF2B5EF4-FFF2-40B4-BE49-F238E27FC236}">
                    <a16:creationId xmlns:a16="http://schemas.microsoft.com/office/drawing/2014/main" id="{E0114B2D-4AF5-36EB-1481-4D5B9DEE9E2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 l="38606"/>
              <a:stretch/>
            </p:blipFill>
            <p:spPr>
              <a:xfrm>
                <a:off x="2991455" y="6037777"/>
                <a:ext cx="101534" cy="165380"/>
              </a:xfrm>
              <a:prstGeom prst="rect">
                <a:avLst/>
              </a:prstGeom>
            </p:spPr>
          </p:pic>
        </p:grp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6602EDFF-25EC-37BA-CE40-F52DF91C6F99}"/>
              </a:ext>
            </a:extLst>
          </p:cNvPr>
          <p:cNvGrpSpPr/>
          <p:nvPr/>
        </p:nvGrpSpPr>
        <p:grpSpPr>
          <a:xfrm>
            <a:off x="7182081" y="927270"/>
            <a:ext cx="705924" cy="185903"/>
            <a:chOff x="6510215" y="2526963"/>
            <a:chExt cx="705924" cy="185903"/>
          </a:xfrm>
        </p:grpSpPr>
        <p:sp>
          <p:nvSpPr>
            <p:cNvPr id="49" name="사각형: 둥근 모서리 48">
              <a:extLst>
                <a:ext uri="{FF2B5EF4-FFF2-40B4-BE49-F238E27FC236}">
                  <a16:creationId xmlns:a16="http://schemas.microsoft.com/office/drawing/2014/main" id="{2E3EFFCE-54A7-89C6-6E38-EB47C461A946}"/>
                </a:ext>
              </a:extLst>
            </p:cNvPr>
            <p:cNvSpPr/>
            <p:nvPr/>
          </p:nvSpPr>
          <p:spPr>
            <a:xfrm>
              <a:off x="6510215" y="2526963"/>
              <a:ext cx="705924" cy="185903"/>
            </a:xfrm>
            <a:prstGeom prst="roundRect">
              <a:avLst/>
            </a:prstGeom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700"/>
                <a:t>   다운로드</a:t>
              </a:r>
            </a:p>
          </p:txBody>
        </p:sp>
        <p:pic>
          <p:nvPicPr>
            <p:cNvPr id="50" name="그래픽 49">
              <a:extLst>
                <a:ext uri="{FF2B5EF4-FFF2-40B4-BE49-F238E27FC236}">
                  <a16:creationId xmlns:a16="http://schemas.microsoft.com/office/drawing/2014/main" id="{E9B7145D-6017-F15C-7CFB-68BF112A94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574556" y="2562832"/>
              <a:ext cx="114165" cy="114165"/>
            </a:xfrm>
            <a:prstGeom prst="rect">
              <a:avLst/>
            </a:prstGeom>
          </p:spPr>
        </p:pic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CC0AAEBD-F2BC-F0B3-CBA7-3621D1784E8A}"/>
              </a:ext>
            </a:extLst>
          </p:cNvPr>
          <p:cNvSpPr txBox="1"/>
          <p:nvPr/>
        </p:nvSpPr>
        <p:spPr>
          <a:xfrm>
            <a:off x="1995174" y="966358"/>
            <a:ext cx="359074" cy="10772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ko-KR" altLang="en-US" sz="700"/>
              <a:t>검색조건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07222989-C7D4-19B4-2B8B-DEDDAF1E5240}"/>
              </a:ext>
            </a:extLst>
          </p:cNvPr>
          <p:cNvSpPr/>
          <p:nvPr/>
        </p:nvSpPr>
        <p:spPr>
          <a:xfrm>
            <a:off x="2416723" y="927269"/>
            <a:ext cx="692497" cy="185903"/>
          </a:xfrm>
          <a:prstGeom prst="rect">
            <a:avLst/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700"/>
              <a:t>본사 </a:t>
            </a:r>
          </a:p>
        </p:txBody>
      </p:sp>
      <p:sp>
        <p:nvSpPr>
          <p:cNvPr id="67" name="이등변 삼각형 66">
            <a:extLst>
              <a:ext uri="{FF2B5EF4-FFF2-40B4-BE49-F238E27FC236}">
                <a16:creationId xmlns:a16="http://schemas.microsoft.com/office/drawing/2014/main" id="{09A2EA60-286F-C215-2CA9-4561EB14CC35}"/>
              </a:ext>
            </a:extLst>
          </p:cNvPr>
          <p:cNvSpPr/>
          <p:nvPr/>
        </p:nvSpPr>
        <p:spPr>
          <a:xfrm rot="10800000">
            <a:off x="2963965" y="981154"/>
            <a:ext cx="90631" cy="78130"/>
          </a:xfrm>
          <a:prstGeom prst="triangle">
            <a:avLst/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F68255E5-BDF3-547B-B658-82CA497E7DF9}"/>
              </a:ext>
            </a:extLst>
          </p:cNvPr>
          <p:cNvSpPr/>
          <p:nvPr/>
        </p:nvSpPr>
        <p:spPr>
          <a:xfrm>
            <a:off x="3943172" y="927269"/>
            <a:ext cx="692497" cy="185903"/>
          </a:xfrm>
          <a:prstGeom prst="rect">
            <a:avLst/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600" err="1">
                <a:solidFill>
                  <a:schemeClr val="bg1">
                    <a:lumMod val="65000"/>
                  </a:schemeClr>
                </a:solidFill>
              </a:rPr>
              <a:t>엣지플랫폼명</a:t>
            </a:r>
            <a:r>
              <a:rPr lang="ko-KR" altLang="en-US" sz="600"/>
              <a:t> </a:t>
            </a:r>
          </a:p>
        </p:txBody>
      </p: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D446F608-5FC2-6C6F-A5F4-2BEFD9BA6B12}"/>
              </a:ext>
            </a:extLst>
          </p:cNvPr>
          <p:cNvGrpSpPr/>
          <p:nvPr/>
        </p:nvGrpSpPr>
        <p:grpSpPr>
          <a:xfrm>
            <a:off x="4742828" y="927269"/>
            <a:ext cx="705600" cy="185903"/>
            <a:chOff x="3092989" y="2526963"/>
            <a:chExt cx="705600" cy="185903"/>
          </a:xfrm>
        </p:grpSpPr>
        <p:sp>
          <p:nvSpPr>
            <p:cNvPr id="70" name="사각형: 둥근 모서리 69">
              <a:extLst>
                <a:ext uri="{FF2B5EF4-FFF2-40B4-BE49-F238E27FC236}">
                  <a16:creationId xmlns:a16="http://schemas.microsoft.com/office/drawing/2014/main" id="{AF0E24C6-BC10-62CC-8EC0-6A93E63BF495}"/>
                </a:ext>
              </a:extLst>
            </p:cNvPr>
            <p:cNvSpPr/>
            <p:nvPr/>
          </p:nvSpPr>
          <p:spPr>
            <a:xfrm>
              <a:off x="3092989" y="2526963"/>
              <a:ext cx="705600" cy="185903"/>
            </a:xfrm>
            <a:prstGeom prst="roundRect">
              <a:avLst/>
            </a:prstGeom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700"/>
                <a:t>   검색</a:t>
              </a:r>
            </a:p>
          </p:txBody>
        </p:sp>
        <p:pic>
          <p:nvPicPr>
            <p:cNvPr id="71" name="그래픽 70">
              <a:extLst>
                <a:ext uri="{FF2B5EF4-FFF2-40B4-BE49-F238E27FC236}">
                  <a16:creationId xmlns:a16="http://schemas.microsoft.com/office/drawing/2014/main" id="{B69D2E69-59FD-DAFF-185F-FF8ECBD083E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165432" y="2562314"/>
              <a:ext cx="115200" cy="115200"/>
            </a:xfrm>
            <a:prstGeom prst="rect">
              <a:avLst/>
            </a:prstGeom>
          </p:spPr>
        </p:pic>
      </p:grp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DCF51184-26D0-1B60-DAD2-B4EF7B95486F}"/>
              </a:ext>
            </a:extLst>
          </p:cNvPr>
          <p:cNvSpPr/>
          <p:nvPr/>
        </p:nvSpPr>
        <p:spPr>
          <a:xfrm>
            <a:off x="3165888" y="927269"/>
            <a:ext cx="692497" cy="185903"/>
          </a:xfrm>
          <a:prstGeom prst="rect">
            <a:avLst/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700"/>
              <a:t>지사 </a:t>
            </a:r>
          </a:p>
        </p:txBody>
      </p:sp>
      <p:sp>
        <p:nvSpPr>
          <p:cNvPr id="73" name="이등변 삼각형 72">
            <a:extLst>
              <a:ext uri="{FF2B5EF4-FFF2-40B4-BE49-F238E27FC236}">
                <a16:creationId xmlns:a16="http://schemas.microsoft.com/office/drawing/2014/main" id="{342B09E3-713A-A4E3-DC2C-B4040172F5DE}"/>
              </a:ext>
            </a:extLst>
          </p:cNvPr>
          <p:cNvSpPr/>
          <p:nvPr/>
        </p:nvSpPr>
        <p:spPr>
          <a:xfrm rot="10800000">
            <a:off x="3713130" y="981154"/>
            <a:ext cx="90631" cy="78130"/>
          </a:xfrm>
          <a:prstGeom prst="triangle">
            <a:avLst/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68A86F76-6446-9DF6-CD70-3F763B456A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5081258"/>
              </p:ext>
            </p:extLst>
          </p:nvPr>
        </p:nvGraphicFramePr>
        <p:xfrm>
          <a:off x="1950908" y="1189709"/>
          <a:ext cx="6113588" cy="2005705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98479">
                  <a:extLst>
                    <a:ext uri="{9D8B030D-6E8A-4147-A177-3AD203B41FA5}">
                      <a16:colId xmlns:a16="http://schemas.microsoft.com/office/drawing/2014/main" val="2938707336"/>
                    </a:ext>
                  </a:extLst>
                </a:gridCol>
                <a:gridCol w="499406">
                  <a:extLst>
                    <a:ext uri="{9D8B030D-6E8A-4147-A177-3AD203B41FA5}">
                      <a16:colId xmlns:a16="http://schemas.microsoft.com/office/drawing/2014/main" val="216564164"/>
                    </a:ext>
                  </a:extLst>
                </a:gridCol>
                <a:gridCol w="349570">
                  <a:extLst>
                    <a:ext uri="{9D8B030D-6E8A-4147-A177-3AD203B41FA5}">
                      <a16:colId xmlns:a16="http://schemas.microsoft.com/office/drawing/2014/main" val="1078662997"/>
                    </a:ext>
                  </a:extLst>
                </a:gridCol>
                <a:gridCol w="639057">
                  <a:extLst>
                    <a:ext uri="{9D8B030D-6E8A-4147-A177-3AD203B41FA5}">
                      <a16:colId xmlns:a16="http://schemas.microsoft.com/office/drawing/2014/main" val="2587584602"/>
                    </a:ext>
                  </a:extLst>
                </a:gridCol>
                <a:gridCol w="398728">
                  <a:extLst>
                    <a:ext uri="{9D8B030D-6E8A-4147-A177-3AD203B41FA5}">
                      <a16:colId xmlns:a16="http://schemas.microsoft.com/office/drawing/2014/main" val="4235854882"/>
                    </a:ext>
                  </a:extLst>
                </a:gridCol>
                <a:gridCol w="251253">
                  <a:extLst>
                    <a:ext uri="{9D8B030D-6E8A-4147-A177-3AD203B41FA5}">
                      <a16:colId xmlns:a16="http://schemas.microsoft.com/office/drawing/2014/main" val="1593664709"/>
                    </a:ext>
                  </a:extLst>
                </a:gridCol>
                <a:gridCol w="447886">
                  <a:extLst>
                    <a:ext uri="{9D8B030D-6E8A-4147-A177-3AD203B41FA5}">
                      <a16:colId xmlns:a16="http://schemas.microsoft.com/office/drawing/2014/main" val="735001338"/>
                    </a:ext>
                  </a:extLst>
                </a:gridCol>
                <a:gridCol w="770163">
                  <a:extLst>
                    <a:ext uri="{9D8B030D-6E8A-4147-A177-3AD203B41FA5}">
                      <a16:colId xmlns:a16="http://schemas.microsoft.com/office/drawing/2014/main" val="1544342457"/>
                    </a:ext>
                  </a:extLst>
                </a:gridCol>
                <a:gridCol w="789352">
                  <a:extLst>
                    <a:ext uri="{9D8B030D-6E8A-4147-A177-3AD203B41FA5}">
                      <a16:colId xmlns:a16="http://schemas.microsoft.com/office/drawing/2014/main" val="75353984"/>
                    </a:ext>
                  </a:extLst>
                </a:gridCol>
                <a:gridCol w="753698">
                  <a:extLst>
                    <a:ext uri="{9D8B030D-6E8A-4147-A177-3AD203B41FA5}">
                      <a16:colId xmlns:a16="http://schemas.microsoft.com/office/drawing/2014/main" val="1245413509"/>
                    </a:ext>
                  </a:extLst>
                </a:gridCol>
                <a:gridCol w="336550">
                  <a:extLst>
                    <a:ext uri="{9D8B030D-6E8A-4147-A177-3AD203B41FA5}">
                      <a16:colId xmlns:a16="http://schemas.microsoft.com/office/drawing/2014/main" val="1209661205"/>
                    </a:ext>
                  </a:extLst>
                </a:gridCol>
                <a:gridCol w="336550">
                  <a:extLst>
                    <a:ext uri="{9D8B030D-6E8A-4147-A177-3AD203B41FA5}">
                      <a16:colId xmlns:a16="http://schemas.microsoft.com/office/drawing/2014/main" val="841077863"/>
                    </a:ext>
                  </a:extLst>
                </a:gridCol>
                <a:gridCol w="342896">
                  <a:extLst>
                    <a:ext uri="{9D8B030D-6E8A-4147-A177-3AD203B41FA5}">
                      <a16:colId xmlns:a16="http://schemas.microsoft.com/office/drawing/2014/main" val="3902444793"/>
                    </a:ext>
                  </a:extLst>
                </a:gridCol>
              </a:tblGrid>
              <a:tr h="15428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u="none" strike="noStrike">
                          <a:effectLst/>
                        </a:rPr>
                        <a:t>ID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명칭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u="none" strike="noStrike">
                          <a:effectLst/>
                        </a:rPr>
                        <a:t>OS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IP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CPU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RAM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HDD/SDD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교량</a:t>
                      </a: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로거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상태</a:t>
                      </a: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사용유무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수정</a:t>
                      </a: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삭제</a:t>
                      </a:r>
                    </a:p>
                  </a:txBody>
                  <a:tcPr marL="5117" marR="5117" marT="5117" marB="0" anchor="ctr"/>
                </a:tc>
                <a:extLst>
                  <a:ext uri="{0D108BD9-81ED-4DB2-BD59-A6C34878D82A}">
                    <a16:rowId xmlns:a16="http://schemas.microsoft.com/office/drawing/2014/main" val="3480941800"/>
                  </a:ext>
                </a:extLst>
              </a:tr>
              <a:tr h="15428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맑은 고딕" panose="020B0503020000020004" pitchFamily="50" charset="-127"/>
                        </a:rPr>
                        <a:t>벌교대교 </a:t>
                      </a:r>
                      <a:r>
                        <a:rPr lang="ko-KR" altLang="en-US" sz="500" b="0" i="0" u="none" strike="noStrike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맑은 고딕" panose="020B0503020000020004" pitchFamily="50" charset="-127"/>
                        </a:rPr>
                        <a:t>엣지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맑은 고딕" panose="020B0503020000020004" pitchFamily="50" charset="-127"/>
                        </a:rPr>
                        <a:t>윈도우 </a:t>
                      </a:r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맑은 고딕" panose="020B0503020000020004" pitchFamily="50" charset="-127"/>
                        </a:rPr>
                        <a:t>10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78 %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20%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맑은 고딕" panose="020B0503020000020004" pitchFamily="50" charset="-127"/>
                        </a:rPr>
                        <a:t>10%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맑은 고딕" panose="020B0503020000020004" pitchFamily="50" charset="-127"/>
                        </a:rPr>
                        <a:t>벌교대교</a:t>
                      </a: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맑은 고딕" panose="020B0503020000020004" pitchFamily="50" charset="-127"/>
                        </a:rPr>
                        <a:t>별교대교 </a:t>
                      </a:r>
                      <a:r>
                        <a:rPr lang="ko-KR" altLang="en-US" sz="500" b="0" i="0" u="none" strike="noStrike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맑은 고딕" panose="020B0503020000020004" pitchFamily="50" charset="-127"/>
                        </a:rPr>
                        <a:t>로거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맑은 고딕" panose="020B0503020000020004" pitchFamily="50" charset="-127"/>
                        </a:rPr>
                        <a:t>정상</a:t>
                      </a: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맑은 고딕" panose="020B0503020000020004" pitchFamily="50" charset="-127"/>
                        </a:rPr>
                        <a:t>사용</a:t>
                      </a: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extLst>
                  <a:ext uri="{0D108BD9-81ED-4DB2-BD59-A6C34878D82A}">
                    <a16:rowId xmlns:a16="http://schemas.microsoft.com/office/drawing/2014/main" val="1791290605"/>
                  </a:ext>
                </a:extLst>
              </a:tr>
              <a:tr h="154285"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extLst>
                  <a:ext uri="{0D108BD9-81ED-4DB2-BD59-A6C34878D82A}">
                    <a16:rowId xmlns:a16="http://schemas.microsoft.com/office/drawing/2014/main" val="2613583760"/>
                  </a:ext>
                </a:extLst>
              </a:tr>
              <a:tr h="154285"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extLst>
                  <a:ext uri="{0D108BD9-81ED-4DB2-BD59-A6C34878D82A}">
                    <a16:rowId xmlns:a16="http://schemas.microsoft.com/office/drawing/2014/main" val="909815786"/>
                  </a:ext>
                </a:extLst>
              </a:tr>
              <a:tr h="154285"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extLst>
                  <a:ext uri="{0D108BD9-81ED-4DB2-BD59-A6C34878D82A}">
                    <a16:rowId xmlns:a16="http://schemas.microsoft.com/office/drawing/2014/main" val="592482237"/>
                  </a:ext>
                </a:extLst>
              </a:tr>
              <a:tr h="154285"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extLst>
                  <a:ext uri="{0D108BD9-81ED-4DB2-BD59-A6C34878D82A}">
                    <a16:rowId xmlns:a16="http://schemas.microsoft.com/office/drawing/2014/main" val="1723236787"/>
                  </a:ext>
                </a:extLst>
              </a:tr>
              <a:tr h="154285"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extLst>
                  <a:ext uri="{0D108BD9-81ED-4DB2-BD59-A6C34878D82A}">
                    <a16:rowId xmlns:a16="http://schemas.microsoft.com/office/drawing/2014/main" val="3081596350"/>
                  </a:ext>
                </a:extLst>
              </a:tr>
              <a:tr h="154285"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extLst>
                  <a:ext uri="{0D108BD9-81ED-4DB2-BD59-A6C34878D82A}">
                    <a16:rowId xmlns:a16="http://schemas.microsoft.com/office/drawing/2014/main" val="1212953029"/>
                  </a:ext>
                </a:extLst>
              </a:tr>
              <a:tr h="154285"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extLst>
                  <a:ext uri="{0D108BD9-81ED-4DB2-BD59-A6C34878D82A}">
                    <a16:rowId xmlns:a16="http://schemas.microsoft.com/office/drawing/2014/main" val="2759799442"/>
                  </a:ext>
                </a:extLst>
              </a:tr>
              <a:tr h="154285"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extLst>
                  <a:ext uri="{0D108BD9-81ED-4DB2-BD59-A6C34878D82A}">
                    <a16:rowId xmlns:a16="http://schemas.microsoft.com/office/drawing/2014/main" val="3091348572"/>
                  </a:ext>
                </a:extLst>
              </a:tr>
              <a:tr h="154285"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extLst>
                  <a:ext uri="{0D108BD9-81ED-4DB2-BD59-A6C34878D82A}">
                    <a16:rowId xmlns:a16="http://schemas.microsoft.com/office/drawing/2014/main" val="2049473705"/>
                  </a:ext>
                </a:extLst>
              </a:tr>
              <a:tr h="154285"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extLst>
                  <a:ext uri="{0D108BD9-81ED-4DB2-BD59-A6C34878D82A}">
                    <a16:rowId xmlns:a16="http://schemas.microsoft.com/office/drawing/2014/main" val="2379277450"/>
                  </a:ext>
                </a:extLst>
              </a:tr>
              <a:tr h="154285"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17" marR="5117" marT="5117" marB="0" anchor="ctr"/>
                </a:tc>
                <a:extLst>
                  <a:ext uri="{0D108BD9-81ED-4DB2-BD59-A6C34878D82A}">
                    <a16:rowId xmlns:a16="http://schemas.microsoft.com/office/drawing/2014/main" val="442386631"/>
                  </a:ext>
                </a:extLst>
              </a:tr>
            </a:tbl>
          </a:graphicData>
        </a:graphic>
      </p:graphicFrame>
      <p:grpSp>
        <p:nvGrpSpPr>
          <p:cNvPr id="4" name="그룹 3">
            <a:extLst>
              <a:ext uri="{FF2B5EF4-FFF2-40B4-BE49-F238E27FC236}">
                <a16:creationId xmlns:a16="http://schemas.microsoft.com/office/drawing/2014/main" id="{E8759B34-7D53-FCAC-48B4-523211B2A27A}"/>
              </a:ext>
            </a:extLst>
          </p:cNvPr>
          <p:cNvGrpSpPr/>
          <p:nvPr/>
        </p:nvGrpSpPr>
        <p:grpSpPr>
          <a:xfrm>
            <a:off x="6375343" y="926508"/>
            <a:ext cx="705600" cy="185903"/>
            <a:chOff x="5749948" y="2526963"/>
            <a:chExt cx="705600" cy="185903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CB5C9F10-2C38-CD4F-3188-27C13E02A62F}"/>
                </a:ext>
              </a:extLst>
            </p:cNvPr>
            <p:cNvSpPr/>
            <p:nvPr/>
          </p:nvSpPr>
          <p:spPr>
            <a:xfrm>
              <a:off x="5749948" y="2526963"/>
              <a:ext cx="705600" cy="185903"/>
            </a:xfrm>
            <a:prstGeom prst="roundRect">
              <a:avLst/>
            </a:prstGeom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700"/>
                <a:t>   신규등록</a:t>
              </a:r>
            </a:p>
          </p:txBody>
        </p:sp>
        <p:pic>
          <p:nvPicPr>
            <p:cNvPr id="11" name="그래픽 10">
              <a:extLst>
                <a:ext uri="{FF2B5EF4-FFF2-40B4-BE49-F238E27FC236}">
                  <a16:creationId xmlns:a16="http://schemas.microsoft.com/office/drawing/2014/main" id="{9C780FFD-91BA-FCF7-99F4-77E4D4CA611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809510" y="2562832"/>
              <a:ext cx="114165" cy="114165"/>
            </a:xfrm>
            <a:prstGeom prst="rect">
              <a:avLst/>
            </a:prstGeom>
          </p:spPr>
        </p:pic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1CBAF2AC-4AA5-C3A8-3C1D-6FFCED339BF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7085" y="1395648"/>
            <a:ext cx="81841" cy="8184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28F0D37-883A-4AE7-EAC5-992F66E3A0E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7625" y="1395648"/>
            <a:ext cx="81841" cy="81841"/>
          </a:xfrm>
          <a:prstGeom prst="rect">
            <a:avLst/>
          </a:prstGeom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19674BE4-FCD4-FE3E-28B1-87C66D9BFBE5}"/>
              </a:ext>
            </a:extLst>
          </p:cNvPr>
          <p:cNvSpPr/>
          <p:nvPr/>
        </p:nvSpPr>
        <p:spPr>
          <a:xfrm>
            <a:off x="2762970" y="3966042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/>
              <a:t>1</a:t>
            </a:r>
            <a:endParaRPr lang="ko-KR" altLang="en-US" sz="80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6F0227FB-9F9A-CBC5-2A5A-272B7B039564}"/>
              </a:ext>
            </a:extLst>
          </p:cNvPr>
          <p:cNvSpPr/>
          <p:nvPr/>
        </p:nvSpPr>
        <p:spPr>
          <a:xfrm>
            <a:off x="6124422" y="3997993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 dirty="0"/>
              <a:t>2</a:t>
            </a:r>
            <a:endParaRPr lang="ko-KR" altLang="en-US" sz="800" dirty="0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33B1A3C7-211B-955D-DBEF-96F24EFC5C71}"/>
              </a:ext>
            </a:extLst>
          </p:cNvPr>
          <p:cNvSpPr/>
          <p:nvPr/>
        </p:nvSpPr>
        <p:spPr>
          <a:xfrm>
            <a:off x="3932482" y="6232664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/>
              <a:t>4</a:t>
            </a:r>
            <a:endParaRPr lang="ko-KR" altLang="en-US" sz="800"/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EB2A4684-E917-BF0A-2D3F-C15E323808E0}"/>
              </a:ext>
            </a:extLst>
          </p:cNvPr>
          <p:cNvSpPr/>
          <p:nvPr/>
        </p:nvSpPr>
        <p:spPr>
          <a:xfrm>
            <a:off x="7071400" y="3997993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 dirty="0"/>
              <a:t>3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24744294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331E86-3844-91DD-B95E-252FD5B87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시스템 연계도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492C748-A2A2-F9D0-C4C9-3BB37E5AF266}"/>
              </a:ext>
            </a:extLst>
          </p:cNvPr>
          <p:cNvSpPr/>
          <p:nvPr/>
        </p:nvSpPr>
        <p:spPr>
          <a:xfrm>
            <a:off x="1973512" y="1773288"/>
            <a:ext cx="1286920" cy="6023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</a:rPr>
              <a:t>본사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C9E04F1-1115-9B28-0C6F-1CA7D43E755A}"/>
              </a:ext>
            </a:extLst>
          </p:cNvPr>
          <p:cNvSpPr/>
          <p:nvPr/>
        </p:nvSpPr>
        <p:spPr>
          <a:xfrm>
            <a:off x="4033501" y="994034"/>
            <a:ext cx="1902467" cy="6023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노후교량감시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en-US" altLang="ko-KR" sz="1200" dirty="0" err="1">
                <a:solidFill>
                  <a:schemeClr val="tx1"/>
                </a:solidFill>
              </a:rPr>
              <a:t>EdgePlatform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661CA46-526D-5D93-7513-4FD71947FF42}"/>
              </a:ext>
            </a:extLst>
          </p:cNvPr>
          <p:cNvSpPr/>
          <p:nvPr/>
        </p:nvSpPr>
        <p:spPr>
          <a:xfrm>
            <a:off x="7855796" y="1156530"/>
            <a:ext cx="966882" cy="2764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solidFill>
                  <a:schemeClr val="tx1"/>
                </a:solidFill>
              </a:rPr>
              <a:t>경사계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2D61AF3-740C-8FE6-057F-1D070BEB1DCF}"/>
              </a:ext>
            </a:extLst>
          </p:cNvPr>
          <p:cNvSpPr/>
          <p:nvPr/>
        </p:nvSpPr>
        <p:spPr>
          <a:xfrm>
            <a:off x="6405473" y="1156999"/>
            <a:ext cx="966882" cy="2764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err="1">
                <a:solidFill>
                  <a:schemeClr val="tx1"/>
                </a:solidFill>
              </a:rPr>
              <a:t>DataLogger</a:t>
            </a:r>
            <a:endParaRPr lang="ko-KR" altLang="en-US" sz="1050">
              <a:solidFill>
                <a:schemeClr val="tx1"/>
              </a:solidFill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FB9BD1E-4A63-9816-5EB8-12A87C05F012}"/>
              </a:ext>
            </a:extLst>
          </p:cNvPr>
          <p:cNvCxnSpPr>
            <a:cxnSpLocks/>
            <a:stCxn id="16" idx="3"/>
            <a:endCxn id="7" idx="1"/>
          </p:cNvCxnSpPr>
          <p:nvPr/>
        </p:nvCxnSpPr>
        <p:spPr>
          <a:xfrm>
            <a:off x="5935967" y="1295214"/>
            <a:ext cx="46950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연결선: 꺾임 75">
            <a:extLst>
              <a:ext uri="{FF2B5EF4-FFF2-40B4-BE49-F238E27FC236}">
                <a16:creationId xmlns:a16="http://schemas.microsoft.com/office/drawing/2014/main" id="{0169C604-F814-70D0-A0D9-59F471372AAE}"/>
              </a:ext>
            </a:extLst>
          </p:cNvPr>
          <p:cNvCxnSpPr>
            <a:stCxn id="7" idx="3"/>
            <a:endCxn id="4" idx="1"/>
          </p:cNvCxnSpPr>
          <p:nvPr/>
        </p:nvCxnSpPr>
        <p:spPr>
          <a:xfrm flipV="1">
            <a:off x="7372356" y="1294746"/>
            <a:ext cx="483441" cy="46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BC0E36B1-370A-6D54-32F2-F1BEFBFB3F15}"/>
              </a:ext>
            </a:extLst>
          </p:cNvPr>
          <p:cNvSpPr/>
          <p:nvPr/>
        </p:nvSpPr>
        <p:spPr>
          <a:xfrm>
            <a:off x="4033501" y="2091534"/>
            <a:ext cx="1902467" cy="6023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화재감시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en-US" altLang="ko-KR" sz="1200" dirty="0" err="1">
                <a:solidFill>
                  <a:schemeClr val="tx1"/>
                </a:solidFill>
              </a:rPr>
              <a:t>EdgePlatform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1D3ED3A0-15AB-3EBD-E95A-F6B797AB4712}"/>
              </a:ext>
            </a:extLst>
          </p:cNvPr>
          <p:cNvSpPr/>
          <p:nvPr/>
        </p:nvSpPr>
        <p:spPr>
          <a:xfrm>
            <a:off x="6405473" y="2252741"/>
            <a:ext cx="966882" cy="2764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chemeClr val="tx1"/>
                </a:solidFill>
              </a:rPr>
              <a:t>CCTV</a:t>
            </a:r>
            <a:endParaRPr lang="ko-KR" altLang="en-US" sz="1050" dirty="0">
              <a:solidFill>
                <a:schemeClr val="tx1"/>
              </a:solidFill>
            </a:endParaRPr>
          </a:p>
        </p:txBody>
      </p:sp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F89991C8-3851-A74D-A1A5-0318BF8A3D2B}"/>
              </a:ext>
            </a:extLst>
          </p:cNvPr>
          <p:cNvCxnSpPr>
            <a:cxnSpLocks/>
            <a:stCxn id="92" idx="3"/>
            <a:endCxn id="96" idx="1"/>
          </p:cNvCxnSpPr>
          <p:nvPr/>
        </p:nvCxnSpPr>
        <p:spPr>
          <a:xfrm flipV="1">
            <a:off x="5935967" y="2390956"/>
            <a:ext cx="469506" cy="17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연결선: 꺾임 104">
            <a:extLst>
              <a:ext uri="{FF2B5EF4-FFF2-40B4-BE49-F238E27FC236}">
                <a16:creationId xmlns:a16="http://schemas.microsoft.com/office/drawing/2014/main" id="{3E1863D2-B30B-0547-551F-4C669F12E424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3260432" y="2074468"/>
            <a:ext cx="773068" cy="295224"/>
          </a:xfrm>
          <a:prstGeom prst="bentConnector3">
            <a:avLst>
              <a:gd name="adj1" fmla="val 50000"/>
            </a:avLst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연결선: 꺾임 107">
            <a:extLst>
              <a:ext uri="{FF2B5EF4-FFF2-40B4-BE49-F238E27FC236}">
                <a16:creationId xmlns:a16="http://schemas.microsoft.com/office/drawing/2014/main" id="{ADC50984-655A-5476-9CB4-F90737532120}"/>
              </a:ext>
            </a:extLst>
          </p:cNvPr>
          <p:cNvCxnSpPr>
            <a:cxnSpLocks/>
            <a:stCxn id="14" idx="3"/>
            <a:endCxn id="16" idx="1"/>
          </p:cNvCxnSpPr>
          <p:nvPr/>
        </p:nvCxnSpPr>
        <p:spPr>
          <a:xfrm flipV="1">
            <a:off x="3260432" y="1295214"/>
            <a:ext cx="773068" cy="779254"/>
          </a:xfrm>
          <a:prstGeom prst="bentConnector3">
            <a:avLst>
              <a:gd name="adj1" fmla="val 50000"/>
            </a:avLst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FD95D8E-7AA2-DBB7-C15E-3F9FE0683442}"/>
              </a:ext>
            </a:extLst>
          </p:cNvPr>
          <p:cNvSpPr/>
          <p:nvPr/>
        </p:nvSpPr>
        <p:spPr>
          <a:xfrm>
            <a:off x="4033501" y="3187276"/>
            <a:ext cx="1902467" cy="6023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충돌감시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en-US" altLang="ko-KR" sz="1200" dirty="0" err="1">
                <a:solidFill>
                  <a:schemeClr val="tx1"/>
                </a:solidFill>
              </a:rPr>
              <a:t>EdgePlatform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44B0D93-F2CD-FA20-82AB-B4BD16E4A534}"/>
              </a:ext>
            </a:extLst>
          </p:cNvPr>
          <p:cNvSpPr/>
          <p:nvPr/>
        </p:nvSpPr>
        <p:spPr>
          <a:xfrm>
            <a:off x="6405473" y="3351355"/>
            <a:ext cx="966882" cy="2764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50">
                <a:solidFill>
                  <a:schemeClr val="tx1"/>
                </a:solidFill>
              </a:rPr>
              <a:t>가속도계</a:t>
            </a:r>
          </a:p>
        </p:txBody>
      </p: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E9624CCF-731B-02F9-5C70-63BE15FB4AAC}"/>
              </a:ext>
            </a:extLst>
          </p:cNvPr>
          <p:cNvCxnSpPr>
            <a:cxnSpLocks/>
            <a:stCxn id="20" idx="3"/>
            <a:endCxn id="21" idx="1"/>
          </p:cNvCxnSpPr>
          <p:nvPr/>
        </p:nvCxnSpPr>
        <p:spPr>
          <a:xfrm>
            <a:off x="5935967" y="3488456"/>
            <a:ext cx="469506" cy="111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19D114CD-298E-014F-85C2-A81DD4FEF0DE}"/>
              </a:ext>
            </a:extLst>
          </p:cNvPr>
          <p:cNvSpPr/>
          <p:nvPr/>
        </p:nvSpPr>
        <p:spPr>
          <a:xfrm>
            <a:off x="7855796" y="1756182"/>
            <a:ext cx="966882" cy="2764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solidFill>
                  <a:schemeClr val="tx1"/>
                </a:solidFill>
              </a:rPr>
              <a:t>경사계</a:t>
            </a:r>
          </a:p>
        </p:txBody>
      </p: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E33E6C3E-5F63-8041-8EFE-5E254CBBD663}"/>
              </a:ext>
            </a:extLst>
          </p:cNvPr>
          <p:cNvCxnSpPr>
            <a:cxnSpLocks/>
            <a:stCxn id="7" idx="3"/>
            <a:endCxn id="26" idx="1"/>
          </p:cNvCxnSpPr>
          <p:nvPr/>
        </p:nvCxnSpPr>
        <p:spPr>
          <a:xfrm>
            <a:off x="7372356" y="1295215"/>
            <a:ext cx="483441" cy="599183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0974C22E-250A-B29B-2C13-6890D585E54E}"/>
              </a:ext>
            </a:extLst>
          </p:cNvPr>
          <p:cNvCxnSpPr>
            <a:cxnSpLocks/>
          </p:cNvCxnSpPr>
          <p:nvPr/>
        </p:nvCxnSpPr>
        <p:spPr>
          <a:xfrm>
            <a:off x="8339237" y="1512423"/>
            <a:ext cx="0" cy="172419"/>
          </a:xfrm>
          <a:prstGeom prst="line">
            <a:avLst/>
          </a:prstGeom>
          <a:ln w="127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B569E92F-C25A-CCE4-589A-C4FC79860A34}"/>
              </a:ext>
            </a:extLst>
          </p:cNvPr>
          <p:cNvCxnSpPr>
            <a:cxnSpLocks/>
            <a:stCxn id="14" idx="3"/>
            <a:endCxn id="20" idx="1"/>
          </p:cNvCxnSpPr>
          <p:nvPr/>
        </p:nvCxnSpPr>
        <p:spPr>
          <a:xfrm>
            <a:off x="3260432" y="2074468"/>
            <a:ext cx="773068" cy="1413988"/>
          </a:xfrm>
          <a:prstGeom prst="bentConnector3">
            <a:avLst>
              <a:gd name="adj1" fmla="val 50000"/>
            </a:avLst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94C2D0FE-4D18-5718-137C-ABA3FF73C4C5}"/>
              </a:ext>
            </a:extLst>
          </p:cNvPr>
          <p:cNvSpPr txBox="1"/>
          <p:nvPr/>
        </p:nvSpPr>
        <p:spPr>
          <a:xfrm>
            <a:off x="4033500" y="1594805"/>
            <a:ext cx="111761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/>
              <a:t>(</a:t>
            </a:r>
            <a:r>
              <a:rPr lang="ko-KR" altLang="en-US" sz="800" dirty="0"/>
              <a:t>벌교</a:t>
            </a:r>
            <a:r>
              <a:rPr lang="en-US" altLang="ko-KR" sz="800" dirty="0"/>
              <a:t>,</a:t>
            </a:r>
            <a:r>
              <a:rPr lang="ko-KR" altLang="en-US" sz="800" dirty="0"/>
              <a:t>야로</a:t>
            </a:r>
            <a:r>
              <a:rPr lang="en-US" altLang="ko-KR" sz="800" dirty="0"/>
              <a:t>,</a:t>
            </a:r>
            <a:r>
              <a:rPr lang="ko-KR" altLang="en-US" sz="800" dirty="0"/>
              <a:t>평촌고가</a:t>
            </a:r>
            <a:r>
              <a:rPr lang="en-US" altLang="ko-KR" sz="800" dirty="0"/>
              <a:t>)</a:t>
            </a:r>
            <a:endParaRPr lang="ko-KR" altLang="en-US" sz="8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CAC9138-4555-8813-4AED-00C0B2433BBB}"/>
              </a:ext>
            </a:extLst>
          </p:cNvPr>
          <p:cNvSpPr txBox="1"/>
          <p:nvPr/>
        </p:nvSpPr>
        <p:spPr>
          <a:xfrm>
            <a:off x="4033501" y="2698548"/>
            <a:ext cx="85792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(</a:t>
            </a:r>
            <a:r>
              <a:rPr lang="ko-KR" altLang="en-US" sz="800" dirty="0"/>
              <a:t>대별</a:t>
            </a:r>
            <a:r>
              <a:rPr lang="en-US" altLang="ko-KR" sz="800" dirty="0"/>
              <a:t>3, </a:t>
            </a:r>
            <a:r>
              <a:rPr lang="ko-KR" altLang="en-US" sz="800" dirty="0" err="1"/>
              <a:t>모세골</a:t>
            </a:r>
            <a:r>
              <a:rPr lang="en-US" altLang="ko-KR" sz="800" dirty="0"/>
              <a:t>)</a:t>
            </a:r>
            <a:endParaRPr lang="ko-KR" altLang="en-US" sz="8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443BF0E-9D22-705A-61CF-E4BB60FFC2A2}"/>
              </a:ext>
            </a:extLst>
          </p:cNvPr>
          <p:cNvSpPr txBox="1"/>
          <p:nvPr/>
        </p:nvSpPr>
        <p:spPr>
          <a:xfrm>
            <a:off x="4033501" y="3789636"/>
            <a:ext cx="85792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(</a:t>
            </a:r>
            <a:r>
              <a:rPr lang="ko-KR" altLang="en-US" sz="800" dirty="0" err="1"/>
              <a:t>신갈</a:t>
            </a:r>
            <a:r>
              <a:rPr lang="en-US" altLang="ko-KR" sz="800" dirty="0"/>
              <a:t>JCT)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26632332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331E86-3844-91DD-B95E-252FD5B87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메뉴 구성도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CB25275B-D14D-61C9-F612-40C431AFF619}"/>
              </a:ext>
            </a:extLst>
          </p:cNvPr>
          <p:cNvSpPr/>
          <p:nvPr/>
        </p:nvSpPr>
        <p:spPr>
          <a:xfrm>
            <a:off x="2461709" y="926321"/>
            <a:ext cx="7106461" cy="4710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Main</a:t>
            </a:r>
            <a:endParaRPr lang="ko-KR" altLang="en-US" dirty="0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FB1D3E47-9ECF-4304-C414-82D763122A01}"/>
              </a:ext>
            </a:extLst>
          </p:cNvPr>
          <p:cNvSpPr/>
          <p:nvPr/>
        </p:nvSpPr>
        <p:spPr>
          <a:xfrm>
            <a:off x="2465257" y="2076441"/>
            <a:ext cx="1222560" cy="376881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dirty="0"/>
              <a:t>종합현황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E01566F0-5427-D9CC-1055-8D47CAC986C6}"/>
              </a:ext>
            </a:extLst>
          </p:cNvPr>
          <p:cNvSpPr/>
          <p:nvPr/>
        </p:nvSpPr>
        <p:spPr>
          <a:xfrm>
            <a:off x="6915645" y="2076443"/>
            <a:ext cx="1222560" cy="376881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/>
              <a:t>시스템 관리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96427C01-FBF7-7F65-E97B-C629AEB32A98}"/>
              </a:ext>
            </a:extLst>
          </p:cNvPr>
          <p:cNvSpPr/>
          <p:nvPr/>
        </p:nvSpPr>
        <p:spPr>
          <a:xfrm>
            <a:off x="3948057" y="2076443"/>
            <a:ext cx="1222560" cy="376881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dirty="0"/>
              <a:t>계측 조회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BD13E653-6AD8-C888-BBD4-6172AFEBF1AE}"/>
              </a:ext>
            </a:extLst>
          </p:cNvPr>
          <p:cNvSpPr/>
          <p:nvPr/>
        </p:nvSpPr>
        <p:spPr>
          <a:xfrm>
            <a:off x="5432848" y="2076441"/>
            <a:ext cx="1222560" cy="376881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/>
              <a:t>데이터 관리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6EABF589-8A43-6CB1-E9AE-73DA94DC87FB}"/>
              </a:ext>
            </a:extLst>
          </p:cNvPr>
          <p:cNvSpPr/>
          <p:nvPr/>
        </p:nvSpPr>
        <p:spPr>
          <a:xfrm>
            <a:off x="6915645" y="2587206"/>
            <a:ext cx="1222559" cy="255801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800" dirty="0"/>
              <a:t>노후감시 정보 관리</a:t>
            </a:r>
          </a:p>
        </p:txBody>
      </p:sp>
      <p:cxnSp>
        <p:nvCxnSpPr>
          <p:cNvPr id="131" name="연결선: 꺾임 130">
            <a:extLst>
              <a:ext uri="{FF2B5EF4-FFF2-40B4-BE49-F238E27FC236}">
                <a16:creationId xmlns:a16="http://schemas.microsoft.com/office/drawing/2014/main" id="{27D04270-1774-7EFC-5BE8-317875901F3A}"/>
              </a:ext>
            </a:extLst>
          </p:cNvPr>
          <p:cNvCxnSpPr>
            <a:cxnSpLocks/>
            <a:stCxn id="3" idx="2"/>
            <a:endCxn id="5" idx="0"/>
          </p:cNvCxnSpPr>
          <p:nvPr/>
        </p:nvCxnSpPr>
        <p:spPr>
          <a:xfrm rot="5400000">
            <a:off x="4206194" y="267693"/>
            <a:ext cx="679091" cy="2938402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연결선: 꺾임 133">
            <a:extLst>
              <a:ext uri="{FF2B5EF4-FFF2-40B4-BE49-F238E27FC236}">
                <a16:creationId xmlns:a16="http://schemas.microsoft.com/office/drawing/2014/main" id="{4C0C0BD4-C552-1F59-3FC9-C1BF350BF93B}"/>
              </a:ext>
            </a:extLst>
          </p:cNvPr>
          <p:cNvCxnSpPr>
            <a:cxnSpLocks/>
            <a:stCxn id="3" idx="2"/>
            <a:endCxn id="6" idx="0"/>
          </p:cNvCxnSpPr>
          <p:nvPr/>
        </p:nvCxnSpPr>
        <p:spPr>
          <a:xfrm rot="16200000" flipH="1">
            <a:off x="6431387" y="980902"/>
            <a:ext cx="679093" cy="1511986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연결선: 꺾임 136">
            <a:extLst>
              <a:ext uri="{FF2B5EF4-FFF2-40B4-BE49-F238E27FC236}">
                <a16:creationId xmlns:a16="http://schemas.microsoft.com/office/drawing/2014/main" id="{10FD7B8B-9FD3-3FDC-710F-1F2165B0F49B}"/>
              </a:ext>
            </a:extLst>
          </p:cNvPr>
          <p:cNvCxnSpPr>
            <a:cxnSpLocks/>
            <a:stCxn id="3" idx="2"/>
            <a:endCxn id="7" idx="0"/>
          </p:cNvCxnSpPr>
          <p:nvPr/>
        </p:nvCxnSpPr>
        <p:spPr>
          <a:xfrm rot="5400000">
            <a:off x="4947593" y="1009094"/>
            <a:ext cx="679093" cy="1455602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연결선: 꺾임 139">
            <a:extLst>
              <a:ext uri="{FF2B5EF4-FFF2-40B4-BE49-F238E27FC236}">
                <a16:creationId xmlns:a16="http://schemas.microsoft.com/office/drawing/2014/main" id="{FEE1F4BF-2733-D00D-4BB9-29B6E365E536}"/>
              </a:ext>
            </a:extLst>
          </p:cNvPr>
          <p:cNvCxnSpPr>
            <a:cxnSpLocks/>
            <a:stCxn id="3" idx="2"/>
            <a:endCxn id="8" idx="0"/>
          </p:cNvCxnSpPr>
          <p:nvPr/>
        </p:nvCxnSpPr>
        <p:spPr>
          <a:xfrm rot="16200000" flipH="1">
            <a:off x="5689989" y="1722300"/>
            <a:ext cx="679091" cy="29189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350908E3-DB57-B071-69D4-42AE928B5B44}"/>
              </a:ext>
            </a:extLst>
          </p:cNvPr>
          <p:cNvSpPr/>
          <p:nvPr/>
        </p:nvSpPr>
        <p:spPr>
          <a:xfrm>
            <a:off x="5432848" y="2587202"/>
            <a:ext cx="1222557" cy="255801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800"/>
              <a:t>데이터 수집</a:t>
            </a: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C614215A-8B7D-D44A-792F-EFD80B43E70B}"/>
              </a:ext>
            </a:extLst>
          </p:cNvPr>
          <p:cNvSpPr/>
          <p:nvPr/>
        </p:nvSpPr>
        <p:spPr>
          <a:xfrm>
            <a:off x="5430858" y="2962488"/>
            <a:ext cx="1222557" cy="255801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800"/>
              <a:t>데이터 분석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F72C39D7-1C38-EF0F-CDDF-5393D2EE2E97}"/>
              </a:ext>
            </a:extLst>
          </p:cNvPr>
          <p:cNvSpPr/>
          <p:nvPr/>
        </p:nvSpPr>
        <p:spPr>
          <a:xfrm>
            <a:off x="6915644" y="2963107"/>
            <a:ext cx="1222558" cy="255801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800" dirty="0"/>
              <a:t>화재감시 정보 관리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27978597-8541-347D-6AA9-2EECE135644A}"/>
              </a:ext>
            </a:extLst>
          </p:cNvPr>
          <p:cNvSpPr/>
          <p:nvPr/>
        </p:nvSpPr>
        <p:spPr>
          <a:xfrm>
            <a:off x="5430858" y="3337774"/>
            <a:ext cx="1222557" cy="255801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800"/>
              <a:t>데이터 저장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D2662E21-DC4D-B7AF-3BB6-122D534B16AC}"/>
              </a:ext>
            </a:extLst>
          </p:cNvPr>
          <p:cNvSpPr/>
          <p:nvPr/>
        </p:nvSpPr>
        <p:spPr>
          <a:xfrm>
            <a:off x="3948057" y="2587205"/>
            <a:ext cx="1222558" cy="255801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800" dirty="0"/>
              <a:t>계측 정보 이력 조회</a:t>
            </a: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C6F46A6C-9F1B-50D8-ED57-46E881D90200}"/>
              </a:ext>
            </a:extLst>
          </p:cNvPr>
          <p:cNvSpPr/>
          <p:nvPr/>
        </p:nvSpPr>
        <p:spPr>
          <a:xfrm>
            <a:off x="3948057" y="3337771"/>
            <a:ext cx="1222558" cy="255801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800"/>
              <a:t>상관관계 조회</a:t>
            </a:r>
            <a:endParaRPr lang="ko-KR" altLang="en-US" sz="800" dirty="0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5F05D34F-4D17-3DDD-469F-D8B77AC42A1C}"/>
              </a:ext>
            </a:extLst>
          </p:cNvPr>
          <p:cNvSpPr/>
          <p:nvPr/>
        </p:nvSpPr>
        <p:spPr>
          <a:xfrm>
            <a:off x="2460873" y="2627631"/>
            <a:ext cx="1222560" cy="255801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800" dirty="0"/>
              <a:t>대시보드</a:t>
            </a: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88AE8A65-A6B0-E001-AE61-ADFFA5D73859}"/>
              </a:ext>
            </a:extLst>
          </p:cNvPr>
          <p:cNvSpPr/>
          <p:nvPr/>
        </p:nvSpPr>
        <p:spPr>
          <a:xfrm>
            <a:off x="6915644" y="3349868"/>
            <a:ext cx="1222558" cy="255801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800" dirty="0"/>
              <a:t>충돌감시 정보 관리</a:t>
            </a: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0F69FC51-708F-4DB8-B0AB-5E52424E8A4D}"/>
              </a:ext>
            </a:extLst>
          </p:cNvPr>
          <p:cNvSpPr/>
          <p:nvPr/>
        </p:nvSpPr>
        <p:spPr>
          <a:xfrm>
            <a:off x="8398442" y="2076443"/>
            <a:ext cx="1222560" cy="376881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/>
              <a:t>로그인</a:t>
            </a:r>
            <a:endParaRPr lang="ko-KR" altLang="en-US" sz="1000" dirty="0"/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3D712D37-DF29-7271-DB16-A4428C863C54}"/>
              </a:ext>
            </a:extLst>
          </p:cNvPr>
          <p:cNvSpPr/>
          <p:nvPr/>
        </p:nvSpPr>
        <p:spPr>
          <a:xfrm>
            <a:off x="6915644" y="3730161"/>
            <a:ext cx="1222558" cy="255801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800" dirty="0"/>
              <a:t>사용자 관리</a:t>
            </a:r>
          </a:p>
        </p:txBody>
      </p:sp>
      <p:cxnSp>
        <p:nvCxnSpPr>
          <p:cNvPr id="9" name="연결선: 꺾임 8">
            <a:extLst>
              <a:ext uri="{FF2B5EF4-FFF2-40B4-BE49-F238E27FC236}">
                <a16:creationId xmlns:a16="http://schemas.microsoft.com/office/drawing/2014/main" id="{BBB2BE93-D324-F90A-B3BE-BF5FD44F7C78}"/>
              </a:ext>
            </a:extLst>
          </p:cNvPr>
          <p:cNvCxnSpPr>
            <a:cxnSpLocks/>
            <a:stCxn id="3" idx="2"/>
            <a:endCxn id="32" idx="0"/>
          </p:cNvCxnSpPr>
          <p:nvPr/>
        </p:nvCxnSpPr>
        <p:spPr>
          <a:xfrm rot="16200000" flipH="1">
            <a:off x="7172785" y="239505"/>
            <a:ext cx="679093" cy="2994782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5DF8D7A6-5E75-B7E3-D53C-AC1F727F0523}"/>
              </a:ext>
            </a:extLst>
          </p:cNvPr>
          <p:cNvSpPr/>
          <p:nvPr/>
        </p:nvSpPr>
        <p:spPr>
          <a:xfrm>
            <a:off x="3948057" y="2962488"/>
            <a:ext cx="1222558" cy="255801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800" dirty="0"/>
              <a:t>계측 정보 분석 조회</a:t>
            </a:r>
          </a:p>
        </p:txBody>
      </p:sp>
    </p:spTree>
    <p:extLst>
      <p:ext uri="{BB962C8B-B14F-4D97-AF65-F5344CB8AC3E}">
        <p14:creationId xmlns:p14="http://schemas.microsoft.com/office/powerpoint/2010/main" val="12189027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8B60B8-B3BC-702A-7BB8-977189AEC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2651" y="136526"/>
            <a:ext cx="1360159" cy="471028"/>
          </a:xfrm>
        </p:spPr>
        <p:txBody>
          <a:bodyPr/>
          <a:lstStyle/>
          <a:p>
            <a:r>
              <a:rPr lang="ko-KR" altLang="en-US"/>
              <a:t>아이콘</a:t>
            </a:r>
          </a:p>
        </p:txBody>
      </p:sp>
      <p:sp>
        <p:nvSpPr>
          <p:cNvPr id="284" name="텍스트 개체 틀 2">
            <a:extLst>
              <a:ext uri="{FF2B5EF4-FFF2-40B4-BE49-F238E27FC236}">
                <a16:creationId xmlns:a16="http://schemas.microsoft.com/office/drawing/2014/main" id="{2814628B-FFAD-93F8-1DE4-6360A493F8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52651" y="642450"/>
            <a:ext cx="1618893" cy="365125"/>
          </a:xfrm>
        </p:spPr>
        <p:txBody>
          <a:bodyPr/>
          <a:lstStyle/>
          <a:p>
            <a:r>
              <a:rPr lang="ko-KR" altLang="en-US"/>
              <a:t>센서 아이콘</a:t>
            </a:r>
          </a:p>
        </p:txBody>
      </p:sp>
    </p:spTree>
    <p:extLst>
      <p:ext uri="{BB962C8B-B14F-4D97-AF65-F5344CB8AC3E}">
        <p14:creationId xmlns:p14="http://schemas.microsoft.com/office/powerpoint/2010/main" val="14593005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83BB65C2-C390-A962-5223-CED7FC470B9E}"/>
              </a:ext>
            </a:extLst>
          </p:cNvPr>
          <p:cNvSpPr txBox="1">
            <a:spLocks/>
          </p:cNvSpPr>
          <p:nvPr/>
        </p:nvSpPr>
        <p:spPr>
          <a:xfrm>
            <a:off x="588346" y="2587627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종합현황</a:t>
            </a:r>
          </a:p>
        </p:txBody>
      </p:sp>
    </p:spTree>
    <p:extLst>
      <p:ext uri="{BB962C8B-B14F-4D97-AF65-F5344CB8AC3E}">
        <p14:creationId xmlns:p14="http://schemas.microsoft.com/office/powerpoint/2010/main" val="23505801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54" name="직선 연결선 2153">
            <a:extLst>
              <a:ext uri="{FF2B5EF4-FFF2-40B4-BE49-F238E27FC236}">
                <a16:creationId xmlns:a16="http://schemas.microsoft.com/office/drawing/2014/main" id="{DBE7F9E8-0996-A913-0F76-0C45CCB93BD7}"/>
              </a:ext>
            </a:extLst>
          </p:cNvPr>
          <p:cNvCxnSpPr>
            <a:cxnSpLocks/>
          </p:cNvCxnSpPr>
          <p:nvPr/>
        </p:nvCxnSpPr>
        <p:spPr>
          <a:xfrm>
            <a:off x="3654707" y="6021471"/>
            <a:ext cx="0" cy="157877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2" name="직선 연결선 2141">
            <a:extLst>
              <a:ext uri="{FF2B5EF4-FFF2-40B4-BE49-F238E27FC236}">
                <a16:creationId xmlns:a16="http://schemas.microsoft.com/office/drawing/2014/main" id="{F9B3695B-CFFD-CA10-7A5F-752F6DBE85DF}"/>
              </a:ext>
            </a:extLst>
          </p:cNvPr>
          <p:cNvCxnSpPr>
            <a:cxnSpLocks/>
          </p:cNvCxnSpPr>
          <p:nvPr/>
        </p:nvCxnSpPr>
        <p:spPr>
          <a:xfrm>
            <a:off x="3434008" y="5958316"/>
            <a:ext cx="133936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7" name="직선 연결선 2136">
            <a:extLst>
              <a:ext uri="{FF2B5EF4-FFF2-40B4-BE49-F238E27FC236}">
                <a16:creationId xmlns:a16="http://schemas.microsoft.com/office/drawing/2014/main" id="{0C46705F-DE51-05FA-3C5C-6F7DEF5983F0}"/>
              </a:ext>
            </a:extLst>
          </p:cNvPr>
          <p:cNvCxnSpPr>
            <a:cxnSpLocks/>
          </p:cNvCxnSpPr>
          <p:nvPr/>
        </p:nvCxnSpPr>
        <p:spPr>
          <a:xfrm flipV="1">
            <a:off x="3769561" y="5775161"/>
            <a:ext cx="59387" cy="59533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862C09FE-04EC-0B84-B86E-EDEAFC2EEA62}"/>
              </a:ext>
            </a:extLst>
          </p:cNvPr>
          <p:cNvSpPr>
            <a:spLocks/>
          </p:cNvSpPr>
          <p:nvPr/>
        </p:nvSpPr>
        <p:spPr>
          <a:xfrm>
            <a:off x="3068179" y="873403"/>
            <a:ext cx="6060706" cy="5619476"/>
          </a:xfrm>
          <a:prstGeom prst="roundRect">
            <a:avLst>
              <a:gd name="adj" fmla="val 1719"/>
            </a:avLst>
          </a:prstGeom>
          <a:noFill/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83FC421A-3356-BF4C-2119-CE5A840317B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F-0101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5C97DD6-BAEF-A5E7-216D-B545B1DA97C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대시보드</a:t>
            </a:r>
            <a:r>
              <a:rPr lang="en-US" altLang="ko-KR" dirty="0"/>
              <a:t>-</a:t>
            </a:r>
            <a:r>
              <a:rPr lang="ko-KR" altLang="en-US" dirty="0"/>
              <a:t>종합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7DB648D-971B-D1B9-9A15-7FF3FCD520E7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FDFA8952-F175-493D-BFB3-D0B694125C1F}" type="datetime1">
              <a:rPr lang="ko-KR" altLang="en-US" smtClean="0"/>
              <a:t>2024-02-08</a:t>
            </a:fld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83EF1EE-FC94-E716-1AA1-CC3F8F34CD9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5A26B1E4-BEAB-4090-A65B-CA4C38B8663B}" type="slidenum">
              <a:rPr lang="ko-KR" altLang="en-US" smtClean="0"/>
              <a:pPr/>
              <a:t>8</a:t>
            </a:fld>
            <a:endParaRPr lang="ko-KR" altLang="en-US"/>
          </a:p>
        </p:txBody>
      </p:sp>
      <p:graphicFrame>
        <p:nvGraphicFramePr>
          <p:cNvPr id="7" name="표 15">
            <a:extLst>
              <a:ext uri="{FF2B5EF4-FFF2-40B4-BE49-F238E27FC236}">
                <a16:creationId xmlns:a16="http://schemas.microsoft.com/office/drawing/2014/main" id="{E7613047-035F-45EF-22A1-0D8B9A814F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8402137"/>
              </p:ext>
            </p:extLst>
          </p:nvPr>
        </p:nvGraphicFramePr>
        <p:xfrm>
          <a:off x="9463530" y="533911"/>
          <a:ext cx="2404668" cy="28536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59611">
                  <a:extLst>
                    <a:ext uri="{9D8B030D-6E8A-4147-A177-3AD203B41FA5}">
                      <a16:colId xmlns:a16="http://schemas.microsoft.com/office/drawing/2014/main" val="3039601291"/>
                    </a:ext>
                  </a:extLst>
                </a:gridCol>
                <a:gridCol w="2145057">
                  <a:extLst>
                    <a:ext uri="{9D8B030D-6E8A-4147-A177-3AD203B41FA5}">
                      <a16:colId xmlns:a16="http://schemas.microsoft.com/office/drawing/2014/main" val="2260216540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설명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65748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/>
                        <a:t>1</a:t>
                      </a:r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/>
                        <a:t>로고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02681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/>
                        <a:t>2</a:t>
                      </a:r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err="1"/>
                        <a:t>메뉴부</a:t>
                      </a:r>
                      <a:endParaRPr lang="en-US" altLang="ko-KR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03239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/>
                        <a:t>3</a:t>
                      </a:r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err="1"/>
                        <a:t>알림배지</a:t>
                      </a:r>
                      <a:endParaRPr lang="en-US" altLang="ko-KR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83178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/>
                        <a:t>4</a:t>
                      </a:r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/>
                        <a:t>로그인 정보</a:t>
                      </a:r>
                      <a:endParaRPr lang="en-US" altLang="ko-KR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07110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/>
                        <a:t>5</a:t>
                      </a:r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/>
                        <a:t>지도 및 교량위치</a:t>
                      </a:r>
                      <a:r>
                        <a:rPr lang="en-US" altLang="ko-KR" sz="700" dirty="0"/>
                        <a:t>,</a:t>
                      </a:r>
                      <a:r>
                        <a:rPr lang="ko-KR" altLang="en-US" sz="700" dirty="0"/>
                        <a:t> 상태 아이콘 출력 부</a:t>
                      </a:r>
                      <a:endParaRPr lang="en-US" altLang="ko-KR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71228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6</a:t>
                      </a:r>
                      <a:endParaRPr lang="ko-KR" altLang="en-US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/>
                        <a:t>노후 감시 현황 표시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67147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/>
                        <a:t>7</a:t>
                      </a:r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/>
                        <a:t>화재 감시 현황 표시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305426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/>
                        <a:t>8</a:t>
                      </a:r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/>
                        <a:t>충돌 감시 현황 표시</a:t>
                      </a:r>
                      <a:endParaRPr lang="en-US" altLang="ko-KR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89713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9</a:t>
                      </a:r>
                      <a:endParaRPr lang="ko-KR" altLang="en-US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/>
                        <a:t>실시간 이벤트 현황 부</a:t>
                      </a:r>
                      <a:endParaRPr lang="en-US" altLang="ko-KR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13632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10</a:t>
                      </a:r>
                      <a:endParaRPr lang="ko-KR" altLang="en-US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/>
                        <a:t>대시보드 선택</a:t>
                      </a:r>
                      <a:endParaRPr lang="en-US" altLang="ko-KR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21662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85712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87587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93663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50620958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96B2C21E-1CCA-DA43-06AA-272DB685F5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4921960"/>
              </p:ext>
            </p:extLst>
          </p:nvPr>
        </p:nvGraphicFramePr>
        <p:xfrm>
          <a:off x="9463530" y="5227955"/>
          <a:ext cx="2404668" cy="149352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59611">
                  <a:extLst>
                    <a:ext uri="{9D8B030D-6E8A-4147-A177-3AD203B41FA5}">
                      <a16:colId xmlns:a16="http://schemas.microsoft.com/office/drawing/2014/main" val="3039601291"/>
                    </a:ext>
                  </a:extLst>
                </a:gridCol>
                <a:gridCol w="2145057">
                  <a:extLst>
                    <a:ext uri="{9D8B030D-6E8A-4147-A177-3AD203B41FA5}">
                      <a16:colId xmlns:a16="http://schemas.microsoft.com/office/drawing/2014/main" val="2260216540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비고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65748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02681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03239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83178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07110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71228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6714796"/>
                  </a:ext>
                </a:extLst>
              </a:tr>
            </a:tbl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5C447A85-A819-F2D6-093F-0585855BAC87}"/>
              </a:ext>
            </a:extLst>
          </p:cNvPr>
          <p:cNvSpPr>
            <a:spLocks/>
          </p:cNvSpPr>
          <p:nvPr/>
        </p:nvSpPr>
        <p:spPr>
          <a:xfrm>
            <a:off x="424607" y="638664"/>
            <a:ext cx="8779849" cy="191801"/>
          </a:xfrm>
          <a:prstGeom prst="rect">
            <a:avLst/>
          </a:prstGeom>
          <a:solidFill>
            <a:srgbClr val="FFFFFF">
              <a:alpha val="30196"/>
            </a:srgbClr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5D24BF5-59E1-E1BA-C8FE-AD151F5EAEF8}"/>
              </a:ext>
            </a:extLst>
          </p:cNvPr>
          <p:cNvSpPr>
            <a:spLocks/>
          </p:cNvSpPr>
          <p:nvPr/>
        </p:nvSpPr>
        <p:spPr>
          <a:xfrm>
            <a:off x="424607" y="830464"/>
            <a:ext cx="8779849" cy="5774376"/>
          </a:xfrm>
          <a:prstGeom prst="rect">
            <a:avLst/>
          </a:prstGeom>
          <a:noFill/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E782332E-D451-14E1-5AC6-A01FC1D40669}"/>
              </a:ext>
            </a:extLst>
          </p:cNvPr>
          <p:cNvSpPr>
            <a:spLocks/>
          </p:cNvSpPr>
          <p:nvPr/>
        </p:nvSpPr>
        <p:spPr>
          <a:xfrm>
            <a:off x="492569" y="876143"/>
            <a:ext cx="2507648" cy="2761736"/>
          </a:xfrm>
          <a:prstGeom prst="roundRect">
            <a:avLst>
              <a:gd name="adj" fmla="val 1094"/>
            </a:avLst>
          </a:prstGeom>
          <a:solidFill>
            <a:srgbClr val="FFFFFF">
              <a:alpha val="30196"/>
            </a:srgbClr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950EF7A9-2091-17AA-DB07-F338C6603219}"/>
              </a:ext>
            </a:extLst>
          </p:cNvPr>
          <p:cNvSpPr>
            <a:spLocks/>
          </p:cNvSpPr>
          <p:nvPr/>
        </p:nvSpPr>
        <p:spPr>
          <a:xfrm>
            <a:off x="528480" y="893135"/>
            <a:ext cx="2433638" cy="111918"/>
          </a:xfrm>
          <a:prstGeom prst="roundRect">
            <a:avLst>
              <a:gd name="adj" fmla="val 28753"/>
            </a:avLst>
          </a:prstGeom>
          <a:solidFill>
            <a:srgbClr val="FFFFFF">
              <a:alpha val="30196"/>
            </a:srgbClr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C6B48B39-7BAD-D3A5-54D8-CCE527F9A96B}"/>
              </a:ext>
            </a:extLst>
          </p:cNvPr>
          <p:cNvSpPr>
            <a:spLocks/>
          </p:cNvSpPr>
          <p:nvPr/>
        </p:nvSpPr>
        <p:spPr>
          <a:xfrm>
            <a:off x="528480" y="1022044"/>
            <a:ext cx="2433638" cy="2552378"/>
          </a:xfrm>
          <a:prstGeom prst="roundRect">
            <a:avLst>
              <a:gd name="adj" fmla="val 1943"/>
            </a:avLst>
          </a:prstGeom>
          <a:solidFill>
            <a:srgbClr val="FFFFFF">
              <a:alpha val="30196"/>
            </a:srgbClr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BB2FE855-BD8B-E393-BB24-4E3A2F0513E6}"/>
              </a:ext>
            </a:extLst>
          </p:cNvPr>
          <p:cNvSpPr>
            <a:spLocks/>
          </p:cNvSpPr>
          <p:nvPr/>
        </p:nvSpPr>
        <p:spPr>
          <a:xfrm>
            <a:off x="3134427" y="1047510"/>
            <a:ext cx="5940535" cy="5368158"/>
          </a:xfrm>
          <a:prstGeom prst="roundRect">
            <a:avLst>
              <a:gd name="adj" fmla="val 1393"/>
            </a:avLst>
          </a:prstGeom>
          <a:noFill/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15E8CE63-4569-CC25-9207-EE4B3EFA1B1E}"/>
              </a:ext>
            </a:extLst>
          </p:cNvPr>
          <p:cNvSpPr>
            <a:spLocks/>
          </p:cNvSpPr>
          <p:nvPr/>
        </p:nvSpPr>
        <p:spPr>
          <a:xfrm>
            <a:off x="3221190" y="3018955"/>
            <a:ext cx="5796429" cy="1600739"/>
          </a:xfrm>
          <a:prstGeom prst="roundRect">
            <a:avLst>
              <a:gd name="adj" fmla="val 4064"/>
            </a:avLst>
          </a:prstGeom>
          <a:noFill/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C514AB8F-1E3A-0E90-D47A-3AAFE8D25E87}"/>
              </a:ext>
            </a:extLst>
          </p:cNvPr>
          <p:cNvSpPr>
            <a:spLocks/>
          </p:cNvSpPr>
          <p:nvPr/>
        </p:nvSpPr>
        <p:spPr>
          <a:xfrm>
            <a:off x="492569" y="3731143"/>
            <a:ext cx="2507648" cy="2761735"/>
          </a:xfrm>
          <a:prstGeom prst="roundRect">
            <a:avLst>
              <a:gd name="adj" fmla="val 1328"/>
            </a:avLst>
          </a:prstGeom>
          <a:noFill/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8" name="그림 47" descr="지도, 텍스트이(가) 표시된 사진&#10;&#10;자동 생성된 설명">
            <a:extLst>
              <a:ext uri="{FF2B5EF4-FFF2-40B4-BE49-F238E27FC236}">
                <a16:creationId xmlns:a16="http://schemas.microsoft.com/office/drawing/2014/main" id="{4D0690C6-BD29-21B3-2883-046C3381E31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17" t="23994" r="29872" b="31679"/>
          <a:stretch/>
        </p:blipFill>
        <p:spPr>
          <a:xfrm>
            <a:off x="524918" y="1022044"/>
            <a:ext cx="2437200" cy="2552379"/>
          </a:xfrm>
          <a:prstGeom prst="roundRect">
            <a:avLst>
              <a:gd name="adj" fmla="val 1964"/>
            </a:avLst>
          </a:prstGeom>
        </p:spPr>
      </p:pic>
      <p:grpSp>
        <p:nvGrpSpPr>
          <p:cNvPr id="49" name="그룹 48">
            <a:extLst>
              <a:ext uri="{FF2B5EF4-FFF2-40B4-BE49-F238E27FC236}">
                <a16:creationId xmlns:a16="http://schemas.microsoft.com/office/drawing/2014/main" id="{D1FE162E-1C87-B9B4-ADAD-33E96A7E31C7}"/>
              </a:ext>
            </a:extLst>
          </p:cNvPr>
          <p:cNvGrpSpPr>
            <a:grpSpLocks/>
          </p:cNvGrpSpPr>
          <p:nvPr/>
        </p:nvGrpSpPr>
        <p:grpSpPr>
          <a:xfrm>
            <a:off x="1060978" y="2358954"/>
            <a:ext cx="166816" cy="166816"/>
            <a:chOff x="889686" y="2323070"/>
            <a:chExt cx="166816" cy="166816"/>
          </a:xfrm>
        </p:grpSpPr>
        <p:sp>
          <p:nvSpPr>
            <p:cNvPr id="50" name="눈물 방울 49">
              <a:extLst>
                <a:ext uri="{FF2B5EF4-FFF2-40B4-BE49-F238E27FC236}">
                  <a16:creationId xmlns:a16="http://schemas.microsoft.com/office/drawing/2014/main" id="{55DE3370-C324-F61B-6B6E-B215C805FF3D}"/>
                </a:ext>
              </a:extLst>
            </p:cNvPr>
            <p:cNvSpPr>
              <a:spLocks/>
            </p:cNvSpPr>
            <p:nvPr/>
          </p:nvSpPr>
          <p:spPr>
            <a:xfrm rot="8100000">
              <a:off x="889686" y="2323070"/>
              <a:ext cx="166816" cy="166816"/>
            </a:xfrm>
            <a:prstGeom prst="teardrop">
              <a:avLst/>
            </a:prstGeom>
            <a:solidFill>
              <a:srgbClr val="0171BB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자유형: 도형 50">
              <a:extLst>
                <a:ext uri="{FF2B5EF4-FFF2-40B4-BE49-F238E27FC236}">
                  <a16:creationId xmlns:a16="http://schemas.microsoft.com/office/drawing/2014/main" id="{9C45519E-5AA0-30AE-5E3C-8E55DAABCE36}"/>
                </a:ext>
              </a:extLst>
            </p:cNvPr>
            <p:cNvSpPr>
              <a:spLocks/>
            </p:cNvSpPr>
            <p:nvPr/>
          </p:nvSpPr>
          <p:spPr>
            <a:xfrm>
              <a:off x="911886" y="2359363"/>
              <a:ext cx="122415" cy="94229"/>
            </a:xfrm>
            <a:custGeom>
              <a:avLst/>
              <a:gdLst>
                <a:gd name="connsiteX0" fmla="*/ 1040858 w 1230317"/>
                <a:gd name="connsiteY0" fmla="*/ 78809 h 947042"/>
                <a:gd name="connsiteX1" fmla="*/ 1040858 w 1230317"/>
                <a:gd name="connsiteY1" fmla="*/ 190032 h 947042"/>
                <a:gd name="connsiteX2" fmla="*/ 1108269 w 1230317"/>
                <a:gd name="connsiteY2" fmla="*/ 190032 h 947042"/>
                <a:gd name="connsiteX3" fmla="*/ 1108269 w 1230317"/>
                <a:gd name="connsiteY3" fmla="*/ 78809 h 947042"/>
                <a:gd name="connsiteX4" fmla="*/ 887723 w 1230317"/>
                <a:gd name="connsiteY4" fmla="*/ 78809 h 947042"/>
                <a:gd name="connsiteX5" fmla="*/ 887723 w 1230317"/>
                <a:gd name="connsiteY5" fmla="*/ 190032 h 947042"/>
                <a:gd name="connsiteX6" fmla="*/ 955133 w 1230317"/>
                <a:gd name="connsiteY6" fmla="*/ 190032 h 947042"/>
                <a:gd name="connsiteX7" fmla="*/ 955133 w 1230317"/>
                <a:gd name="connsiteY7" fmla="*/ 78809 h 947042"/>
                <a:gd name="connsiteX8" fmla="*/ 734588 w 1230317"/>
                <a:gd name="connsiteY8" fmla="*/ 78809 h 947042"/>
                <a:gd name="connsiteX9" fmla="*/ 734588 w 1230317"/>
                <a:gd name="connsiteY9" fmla="*/ 190032 h 947042"/>
                <a:gd name="connsiteX10" fmla="*/ 801998 w 1230317"/>
                <a:gd name="connsiteY10" fmla="*/ 190032 h 947042"/>
                <a:gd name="connsiteX11" fmla="*/ 801998 w 1230317"/>
                <a:gd name="connsiteY11" fmla="*/ 78809 h 947042"/>
                <a:gd name="connsiteX12" fmla="*/ 581453 w 1230317"/>
                <a:gd name="connsiteY12" fmla="*/ 78809 h 947042"/>
                <a:gd name="connsiteX13" fmla="*/ 581453 w 1230317"/>
                <a:gd name="connsiteY13" fmla="*/ 190032 h 947042"/>
                <a:gd name="connsiteX14" fmla="*/ 648863 w 1230317"/>
                <a:gd name="connsiteY14" fmla="*/ 190032 h 947042"/>
                <a:gd name="connsiteX15" fmla="*/ 648863 w 1230317"/>
                <a:gd name="connsiteY15" fmla="*/ 78809 h 947042"/>
                <a:gd name="connsiteX16" fmla="*/ 428318 w 1230317"/>
                <a:gd name="connsiteY16" fmla="*/ 78809 h 947042"/>
                <a:gd name="connsiteX17" fmla="*/ 428318 w 1230317"/>
                <a:gd name="connsiteY17" fmla="*/ 190032 h 947042"/>
                <a:gd name="connsiteX18" fmla="*/ 495728 w 1230317"/>
                <a:gd name="connsiteY18" fmla="*/ 190032 h 947042"/>
                <a:gd name="connsiteX19" fmla="*/ 495728 w 1230317"/>
                <a:gd name="connsiteY19" fmla="*/ 78809 h 947042"/>
                <a:gd name="connsiteX20" fmla="*/ 275183 w 1230317"/>
                <a:gd name="connsiteY20" fmla="*/ 78809 h 947042"/>
                <a:gd name="connsiteX21" fmla="*/ 275183 w 1230317"/>
                <a:gd name="connsiteY21" fmla="*/ 190032 h 947042"/>
                <a:gd name="connsiteX22" fmla="*/ 342593 w 1230317"/>
                <a:gd name="connsiteY22" fmla="*/ 190032 h 947042"/>
                <a:gd name="connsiteX23" fmla="*/ 342593 w 1230317"/>
                <a:gd name="connsiteY23" fmla="*/ 78809 h 947042"/>
                <a:gd name="connsiteX24" fmla="*/ 122048 w 1230317"/>
                <a:gd name="connsiteY24" fmla="*/ 78809 h 947042"/>
                <a:gd name="connsiteX25" fmla="*/ 122048 w 1230317"/>
                <a:gd name="connsiteY25" fmla="*/ 190032 h 947042"/>
                <a:gd name="connsiteX26" fmla="*/ 189458 w 1230317"/>
                <a:gd name="connsiteY26" fmla="*/ 190032 h 947042"/>
                <a:gd name="connsiteX27" fmla="*/ 189458 w 1230317"/>
                <a:gd name="connsiteY27" fmla="*/ 78809 h 947042"/>
                <a:gd name="connsiteX28" fmla="*/ 0 w 1230317"/>
                <a:gd name="connsiteY28" fmla="*/ 0 h 947042"/>
                <a:gd name="connsiteX29" fmla="*/ 1230317 w 1230317"/>
                <a:gd name="connsiteY29" fmla="*/ 0 h 947042"/>
                <a:gd name="connsiteX30" fmla="*/ 1230317 w 1230317"/>
                <a:gd name="connsiteY30" fmla="*/ 78809 h 947042"/>
                <a:gd name="connsiteX31" fmla="*/ 1193994 w 1230317"/>
                <a:gd name="connsiteY31" fmla="*/ 78809 h 947042"/>
                <a:gd name="connsiteX32" fmla="*/ 1193994 w 1230317"/>
                <a:gd name="connsiteY32" fmla="*/ 190032 h 947042"/>
                <a:gd name="connsiteX33" fmla="*/ 1230315 w 1230317"/>
                <a:gd name="connsiteY33" fmla="*/ 190032 h 947042"/>
                <a:gd name="connsiteX34" fmla="*/ 1230315 w 1230317"/>
                <a:gd name="connsiteY34" fmla="*/ 355812 h 947042"/>
                <a:gd name="connsiteX35" fmla="*/ 1206799 w 1230317"/>
                <a:gd name="connsiteY35" fmla="*/ 351062 h 947042"/>
                <a:gd name="connsiteX36" fmla="*/ 991938 w 1230317"/>
                <a:gd name="connsiteY36" fmla="*/ 565924 h 947042"/>
                <a:gd name="connsiteX37" fmla="*/ 991938 w 1230317"/>
                <a:gd name="connsiteY37" fmla="*/ 947042 h 947042"/>
                <a:gd name="connsiteX38" fmla="*/ 830019 w 1230317"/>
                <a:gd name="connsiteY38" fmla="*/ 947042 h 947042"/>
                <a:gd name="connsiteX39" fmla="*/ 830023 w 1230317"/>
                <a:gd name="connsiteY39" fmla="*/ 565924 h 947042"/>
                <a:gd name="connsiteX40" fmla="*/ 615161 w 1230317"/>
                <a:gd name="connsiteY40" fmla="*/ 351062 h 947042"/>
                <a:gd name="connsiteX41" fmla="*/ 400300 w 1230317"/>
                <a:gd name="connsiteY41" fmla="*/ 565924 h 947042"/>
                <a:gd name="connsiteX42" fmla="*/ 400300 w 1230317"/>
                <a:gd name="connsiteY42" fmla="*/ 947042 h 947042"/>
                <a:gd name="connsiteX43" fmla="*/ 238382 w 1230317"/>
                <a:gd name="connsiteY43" fmla="*/ 947042 h 947042"/>
                <a:gd name="connsiteX44" fmla="*/ 238385 w 1230317"/>
                <a:gd name="connsiteY44" fmla="*/ 565924 h 947042"/>
                <a:gd name="connsiteX45" fmla="*/ 23524 w 1230317"/>
                <a:gd name="connsiteY45" fmla="*/ 351062 h 947042"/>
                <a:gd name="connsiteX46" fmla="*/ 1 w 1230317"/>
                <a:gd name="connsiteY46" fmla="*/ 355812 h 947042"/>
                <a:gd name="connsiteX47" fmla="*/ 1 w 1230317"/>
                <a:gd name="connsiteY47" fmla="*/ 190032 h 947042"/>
                <a:gd name="connsiteX48" fmla="*/ 36323 w 1230317"/>
                <a:gd name="connsiteY48" fmla="*/ 190032 h 947042"/>
                <a:gd name="connsiteX49" fmla="*/ 36323 w 1230317"/>
                <a:gd name="connsiteY49" fmla="*/ 78809 h 947042"/>
                <a:gd name="connsiteX50" fmla="*/ 0 w 1230317"/>
                <a:gd name="connsiteY50" fmla="*/ 78809 h 947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1230317" h="947042">
                  <a:moveTo>
                    <a:pt x="1040858" y="78809"/>
                  </a:moveTo>
                  <a:lnTo>
                    <a:pt x="1040858" y="190032"/>
                  </a:lnTo>
                  <a:lnTo>
                    <a:pt x="1108269" y="190032"/>
                  </a:lnTo>
                  <a:lnTo>
                    <a:pt x="1108269" y="78809"/>
                  </a:lnTo>
                  <a:close/>
                  <a:moveTo>
                    <a:pt x="887723" y="78809"/>
                  </a:moveTo>
                  <a:lnTo>
                    <a:pt x="887723" y="190032"/>
                  </a:lnTo>
                  <a:lnTo>
                    <a:pt x="955133" y="190032"/>
                  </a:lnTo>
                  <a:lnTo>
                    <a:pt x="955133" y="78809"/>
                  </a:lnTo>
                  <a:close/>
                  <a:moveTo>
                    <a:pt x="734588" y="78809"/>
                  </a:moveTo>
                  <a:lnTo>
                    <a:pt x="734588" y="190032"/>
                  </a:lnTo>
                  <a:lnTo>
                    <a:pt x="801998" y="190032"/>
                  </a:lnTo>
                  <a:lnTo>
                    <a:pt x="801998" y="78809"/>
                  </a:lnTo>
                  <a:close/>
                  <a:moveTo>
                    <a:pt x="581453" y="78809"/>
                  </a:moveTo>
                  <a:lnTo>
                    <a:pt x="581453" y="190032"/>
                  </a:lnTo>
                  <a:lnTo>
                    <a:pt x="648863" y="190032"/>
                  </a:lnTo>
                  <a:lnTo>
                    <a:pt x="648863" y="78809"/>
                  </a:lnTo>
                  <a:close/>
                  <a:moveTo>
                    <a:pt x="428318" y="78809"/>
                  </a:moveTo>
                  <a:lnTo>
                    <a:pt x="428318" y="190032"/>
                  </a:lnTo>
                  <a:lnTo>
                    <a:pt x="495728" y="190032"/>
                  </a:lnTo>
                  <a:lnTo>
                    <a:pt x="495728" y="78809"/>
                  </a:lnTo>
                  <a:close/>
                  <a:moveTo>
                    <a:pt x="275183" y="78809"/>
                  </a:moveTo>
                  <a:lnTo>
                    <a:pt x="275183" y="190032"/>
                  </a:lnTo>
                  <a:lnTo>
                    <a:pt x="342593" y="190032"/>
                  </a:lnTo>
                  <a:lnTo>
                    <a:pt x="342593" y="78809"/>
                  </a:lnTo>
                  <a:close/>
                  <a:moveTo>
                    <a:pt x="122048" y="78809"/>
                  </a:moveTo>
                  <a:lnTo>
                    <a:pt x="122048" y="190032"/>
                  </a:lnTo>
                  <a:lnTo>
                    <a:pt x="189458" y="190032"/>
                  </a:lnTo>
                  <a:lnTo>
                    <a:pt x="189458" y="78809"/>
                  </a:lnTo>
                  <a:close/>
                  <a:moveTo>
                    <a:pt x="0" y="0"/>
                  </a:moveTo>
                  <a:lnTo>
                    <a:pt x="1230317" y="0"/>
                  </a:lnTo>
                  <a:lnTo>
                    <a:pt x="1230317" y="78809"/>
                  </a:lnTo>
                  <a:lnTo>
                    <a:pt x="1193994" y="78809"/>
                  </a:lnTo>
                  <a:lnTo>
                    <a:pt x="1193994" y="190032"/>
                  </a:lnTo>
                  <a:lnTo>
                    <a:pt x="1230315" y="190032"/>
                  </a:lnTo>
                  <a:lnTo>
                    <a:pt x="1230315" y="355812"/>
                  </a:lnTo>
                  <a:lnTo>
                    <a:pt x="1206799" y="351062"/>
                  </a:lnTo>
                  <a:cubicBezTo>
                    <a:pt x="1088135" y="351062"/>
                    <a:pt x="991938" y="447260"/>
                    <a:pt x="991938" y="565924"/>
                  </a:cubicBezTo>
                  <a:lnTo>
                    <a:pt x="991938" y="947042"/>
                  </a:lnTo>
                  <a:lnTo>
                    <a:pt x="830019" y="947042"/>
                  </a:lnTo>
                  <a:lnTo>
                    <a:pt x="830023" y="565924"/>
                  </a:lnTo>
                  <a:cubicBezTo>
                    <a:pt x="830023" y="447260"/>
                    <a:pt x="733825" y="351062"/>
                    <a:pt x="615161" y="351062"/>
                  </a:cubicBezTo>
                  <a:cubicBezTo>
                    <a:pt x="496498" y="351062"/>
                    <a:pt x="400300" y="447260"/>
                    <a:pt x="400300" y="565924"/>
                  </a:cubicBezTo>
                  <a:lnTo>
                    <a:pt x="400300" y="947042"/>
                  </a:lnTo>
                  <a:lnTo>
                    <a:pt x="238382" y="947042"/>
                  </a:lnTo>
                  <a:lnTo>
                    <a:pt x="238385" y="565924"/>
                  </a:lnTo>
                  <a:cubicBezTo>
                    <a:pt x="238385" y="447260"/>
                    <a:pt x="142188" y="351062"/>
                    <a:pt x="23524" y="351062"/>
                  </a:cubicBezTo>
                  <a:lnTo>
                    <a:pt x="1" y="355812"/>
                  </a:lnTo>
                  <a:lnTo>
                    <a:pt x="1" y="190032"/>
                  </a:lnTo>
                  <a:lnTo>
                    <a:pt x="36323" y="190032"/>
                  </a:lnTo>
                  <a:lnTo>
                    <a:pt x="36323" y="78809"/>
                  </a:lnTo>
                  <a:lnTo>
                    <a:pt x="0" y="7880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52E28BE5-336F-098F-1C92-150B57E341AD}"/>
              </a:ext>
            </a:extLst>
          </p:cNvPr>
          <p:cNvGrpSpPr>
            <a:grpSpLocks/>
          </p:cNvGrpSpPr>
          <p:nvPr/>
        </p:nvGrpSpPr>
        <p:grpSpPr>
          <a:xfrm>
            <a:off x="1473728" y="1739564"/>
            <a:ext cx="166816" cy="166816"/>
            <a:chOff x="889686" y="2323070"/>
            <a:chExt cx="166816" cy="166816"/>
          </a:xfrm>
        </p:grpSpPr>
        <p:sp>
          <p:nvSpPr>
            <p:cNvPr id="53" name="눈물 방울 52">
              <a:extLst>
                <a:ext uri="{FF2B5EF4-FFF2-40B4-BE49-F238E27FC236}">
                  <a16:creationId xmlns:a16="http://schemas.microsoft.com/office/drawing/2014/main" id="{AFBEFB05-D562-9461-322D-B2EC076A1704}"/>
                </a:ext>
              </a:extLst>
            </p:cNvPr>
            <p:cNvSpPr>
              <a:spLocks/>
            </p:cNvSpPr>
            <p:nvPr/>
          </p:nvSpPr>
          <p:spPr>
            <a:xfrm rot="8100000">
              <a:off x="889686" y="2323070"/>
              <a:ext cx="166816" cy="166816"/>
            </a:xfrm>
            <a:prstGeom prst="teardrop">
              <a:avLst/>
            </a:prstGeom>
            <a:solidFill>
              <a:srgbClr val="0171BB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자유형: 도형 53">
              <a:extLst>
                <a:ext uri="{FF2B5EF4-FFF2-40B4-BE49-F238E27FC236}">
                  <a16:creationId xmlns:a16="http://schemas.microsoft.com/office/drawing/2014/main" id="{1C75117A-69B7-F366-0E30-E8112DC1F0E5}"/>
                </a:ext>
              </a:extLst>
            </p:cNvPr>
            <p:cNvSpPr>
              <a:spLocks/>
            </p:cNvSpPr>
            <p:nvPr/>
          </p:nvSpPr>
          <p:spPr>
            <a:xfrm>
              <a:off x="911886" y="2359363"/>
              <a:ext cx="122415" cy="94229"/>
            </a:xfrm>
            <a:custGeom>
              <a:avLst/>
              <a:gdLst>
                <a:gd name="connsiteX0" fmla="*/ 1040858 w 1230317"/>
                <a:gd name="connsiteY0" fmla="*/ 78809 h 947042"/>
                <a:gd name="connsiteX1" fmla="*/ 1040858 w 1230317"/>
                <a:gd name="connsiteY1" fmla="*/ 190032 h 947042"/>
                <a:gd name="connsiteX2" fmla="*/ 1108269 w 1230317"/>
                <a:gd name="connsiteY2" fmla="*/ 190032 h 947042"/>
                <a:gd name="connsiteX3" fmla="*/ 1108269 w 1230317"/>
                <a:gd name="connsiteY3" fmla="*/ 78809 h 947042"/>
                <a:gd name="connsiteX4" fmla="*/ 887723 w 1230317"/>
                <a:gd name="connsiteY4" fmla="*/ 78809 h 947042"/>
                <a:gd name="connsiteX5" fmla="*/ 887723 w 1230317"/>
                <a:gd name="connsiteY5" fmla="*/ 190032 h 947042"/>
                <a:gd name="connsiteX6" fmla="*/ 955133 w 1230317"/>
                <a:gd name="connsiteY6" fmla="*/ 190032 h 947042"/>
                <a:gd name="connsiteX7" fmla="*/ 955133 w 1230317"/>
                <a:gd name="connsiteY7" fmla="*/ 78809 h 947042"/>
                <a:gd name="connsiteX8" fmla="*/ 734588 w 1230317"/>
                <a:gd name="connsiteY8" fmla="*/ 78809 h 947042"/>
                <a:gd name="connsiteX9" fmla="*/ 734588 w 1230317"/>
                <a:gd name="connsiteY9" fmla="*/ 190032 h 947042"/>
                <a:gd name="connsiteX10" fmla="*/ 801998 w 1230317"/>
                <a:gd name="connsiteY10" fmla="*/ 190032 h 947042"/>
                <a:gd name="connsiteX11" fmla="*/ 801998 w 1230317"/>
                <a:gd name="connsiteY11" fmla="*/ 78809 h 947042"/>
                <a:gd name="connsiteX12" fmla="*/ 581453 w 1230317"/>
                <a:gd name="connsiteY12" fmla="*/ 78809 h 947042"/>
                <a:gd name="connsiteX13" fmla="*/ 581453 w 1230317"/>
                <a:gd name="connsiteY13" fmla="*/ 190032 h 947042"/>
                <a:gd name="connsiteX14" fmla="*/ 648863 w 1230317"/>
                <a:gd name="connsiteY14" fmla="*/ 190032 h 947042"/>
                <a:gd name="connsiteX15" fmla="*/ 648863 w 1230317"/>
                <a:gd name="connsiteY15" fmla="*/ 78809 h 947042"/>
                <a:gd name="connsiteX16" fmla="*/ 428318 w 1230317"/>
                <a:gd name="connsiteY16" fmla="*/ 78809 h 947042"/>
                <a:gd name="connsiteX17" fmla="*/ 428318 w 1230317"/>
                <a:gd name="connsiteY17" fmla="*/ 190032 h 947042"/>
                <a:gd name="connsiteX18" fmla="*/ 495728 w 1230317"/>
                <a:gd name="connsiteY18" fmla="*/ 190032 h 947042"/>
                <a:gd name="connsiteX19" fmla="*/ 495728 w 1230317"/>
                <a:gd name="connsiteY19" fmla="*/ 78809 h 947042"/>
                <a:gd name="connsiteX20" fmla="*/ 275183 w 1230317"/>
                <a:gd name="connsiteY20" fmla="*/ 78809 h 947042"/>
                <a:gd name="connsiteX21" fmla="*/ 275183 w 1230317"/>
                <a:gd name="connsiteY21" fmla="*/ 190032 h 947042"/>
                <a:gd name="connsiteX22" fmla="*/ 342593 w 1230317"/>
                <a:gd name="connsiteY22" fmla="*/ 190032 h 947042"/>
                <a:gd name="connsiteX23" fmla="*/ 342593 w 1230317"/>
                <a:gd name="connsiteY23" fmla="*/ 78809 h 947042"/>
                <a:gd name="connsiteX24" fmla="*/ 122048 w 1230317"/>
                <a:gd name="connsiteY24" fmla="*/ 78809 h 947042"/>
                <a:gd name="connsiteX25" fmla="*/ 122048 w 1230317"/>
                <a:gd name="connsiteY25" fmla="*/ 190032 h 947042"/>
                <a:gd name="connsiteX26" fmla="*/ 189458 w 1230317"/>
                <a:gd name="connsiteY26" fmla="*/ 190032 h 947042"/>
                <a:gd name="connsiteX27" fmla="*/ 189458 w 1230317"/>
                <a:gd name="connsiteY27" fmla="*/ 78809 h 947042"/>
                <a:gd name="connsiteX28" fmla="*/ 0 w 1230317"/>
                <a:gd name="connsiteY28" fmla="*/ 0 h 947042"/>
                <a:gd name="connsiteX29" fmla="*/ 1230317 w 1230317"/>
                <a:gd name="connsiteY29" fmla="*/ 0 h 947042"/>
                <a:gd name="connsiteX30" fmla="*/ 1230317 w 1230317"/>
                <a:gd name="connsiteY30" fmla="*/ 78809 h 947042"/>
                <a:gd name="connsiteX31" fmla="*/ 1193994 w 1230317"/>
                <a:gd name="connsiteY31" fmla="*/ 78809 h 947042"/>
                <a:gd name="connsiteX32" fmla="*/ 1193994 w 1230317"/>
                <a:gd name="connsiteY32" fmla="*/ 190032 h 947042"/>
                <a:gd name="connsiteX33" fmla="*/ 1230315 w 1230317"/>
                <a:gd name="connsiteY33" fmla="*/ 190032 h 947042"/>
                <a:gd name="connsiteX34" fmla="*/ 1230315 w 1230317"/>
                <a:gd name="connsiteY34" fmla="*/ 355812 h 947042"/>
                <a:gd name="connsiteX35" fmla="*/ 1206799 w 1230317"/>
                <a:gd name="connsiteY35" fmla="*/ 351062 h 947042"/>
                <a:gd name="connsiteX36" fmla="*/ 991938 w 1230317"/>
                <a:gd name="connsiteY36" fmla="*/ 565924 h 947042"/>
                <a:gd name="connsiteX37" fmla="*/ 991938 w 1230317"/>
                <a:gd name="connsiteY37" fmla="*/ 947042 h 947042"/>
                <a:gd name="connsiteX38" fmla="*/ 830019 w 1230317"/>
                <a:gd name="connsiteY38" fmla="*/ 947042 h 947042"/>
                <a:gd name="connsiteX39" fmla="*/ 830023 w 1230317"/>
                <a:gd name="connsiteY39" fmla="*/ 565924 h 947042"/>
                <a:gd name="connsiteX40" fmla="*/ 615161 w 1230317"/>
                <a:gd name="connsiteY40" fmla="*/ 351062 h 947042"/>
                <a:gd name="connsiteX41" fmla="*/ 400300 w 1230317"/>
                <a:gd name="connsiteY41" fmla="*/ 565924 h 947042"/>
                <a:gd name="connsiteX42" fmla="*/ 400300 w 1230317"/>
                <a:gd name="connsiteY42" fmla="*/ 947042 h 947042"/>
                <a:gd name="connsiteX43" fmla="*/ 238382 w 1230317"/>
                <a:gd name="connsiteY43" fmla="*/ 947042 h 947042"/>
                <a:gd name="connsiteX44" fmla="*/ 238385 w 1230317"/>
                <a:gd name="connsiteY44" fmla="*/ 565924 h 947042"/>
                <a:gd name="connsiteX45" fmla="*/ 23524 w 1230317"/>
                <a:gd name="connsiteY45" fmla="*/ 351062 h 947042"/>
                <a:gd name="connsiteX46" fmla="*/ 1 w 1230317"/>
                <a:gd name="connsiteY46" fmla="*/ 355812 h 947042"/>
                <a:gd name="connsiteX47" fmla="*/ 1 w 1230317"/>
                <a:gd name="connsiteY47" fmla="*/ 190032 h 947042"/>
                <a:gd name="connsiteX48" fmla="*/ 36323 w 1230317"/>
                <a:gd name="connsiteY48" fmla="*/ 190032 h 947042"/>
                <a:gd name="connsiteX49" fmla="*/ 36323 w 1230317"/>
                <a:gd name="connsiteY49" fmla="*/ 78809 h 947042"/>
                <a:gd name="connsiteX50" fmla="*/ 0 w 1230317"/>
                <a:gd name="connsiteY50" fmla="*/ 78809 h 947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1230317" h="947042">
                  <a:moveTo>
                    <a:pt x="1040858" y="78809"/>
                  </a:moveTo>
                  <a:lnTo>
                    <a:pt x="1040858" y="190032"/>
                  </a:lnTo>
                  <a:lnTo>
                    <a:pt x="1108269" y="190032"/>
                  </a:lnTo>
                  <a:lnTo>
                    <a:pt x="1108269" y="78809"/>
                  </a:lnTo>
                  <a:close/>
                  <a:moveTo>
                    <a:pt x="887723" y="78809"/>
                  </a:moveTo>
                  <a:lnTo>
                    <a:pt x="887723" y="190032"/>
                  </a:lnTo>
                  <a:lnTo>
                    <a:pt x="955133" y="190032"/>
                  </a:lnTo>
                  <a:lnTo>
                    <a:pt x="955133" y="78809"/>
                  </a:lnTo>
                  <a:close/>
                  <a:moveTo>
                    <a:pt x="734588" y="78809"/>
                  </a:moveTo>
                  <a:lnTo>
                    <a:pt x="734588" y="190032"/>
                  </a:lnTo>
                  <a:lnTo>
                    <a:pt x="801998" y="190032"/>
                  </a:lnTo>
                  <a:lnTo>
                    <a:pt x="801998" y="78809"/>
                  </a:lnTo>
                  <a:close/>
                  <a:moveTo>
                    <a:pt x="581453" y="78809"/>
                  </a:moveTo>
                  <a:lnTo>
                    <a:pt x="581453" y="190032"/>
                  </a:lnTo>
                  <a:lnTo>
                    <a:pt x="648863" y="190032"/>
                  </a:lnTo>
                  <a:lnTo>
                    <a:pt x="648863" y="78809"/>
                  </a:lnTo>
                  <a:close/>
                  <a:moveTo>
                    <a:pt x="428318" y="78809"/>
                  </a:moveTo>
                  <a:lnTo>
                    <a:pt x="428318" y="190032"/>
                  </a:lnTo>
                  <a:lnTo>
                    <a:pt x="495728" y="190032"/>
                  </a:lnTo>
                  <a:lnTo>
                    <a:pt x="495728" y="78809"/>
                  </a:lnTo>
                  <a:close/>
                  <a:moveTo>
                    <a:pt x="275183" y="78809"/>
                  </a:moveTo>
                  <a:lnTo>
                    <a:pt x="275183" y="190032"/>
                  </a:lnTo>
                  <a:lnTo>
                    <a:pt x="342593" y="190032"/>
                  </a:lnTo>
                  <a:lnTo>
                    <a:pt x="342593" y="78809"/>
                  </a:lnTo>
                  <a:close/>
                  <a:moveTo>
                    <a:pt x="122048" y="78809"/>
                  </a:moveTo>
                  <a:lnTo>
                    <a:pt x="122048" y="190032"/>
                  </a:lnTo>
                  <a:lnTo>
                    <a:pt x="189458" y="190032"/>
                  </a:lnTo>
                  <a:lnTo>
                    <a:pt x="189458" y="78809"/>
                  </a:lnTo>
                  <a:close/>
                  <a:moveTo>
                    <a:pt x="0" y="0"/>
                  </a:moveTo>
                  <a:lnTo>
                    <a:pt x="1230317" y="0"/>
                  </a:lnTo>
                  <a:lnTo>
                    <a:pt x="1230317" y="78809"/>
                  </a:lnTo>
                  <a:lnTo>
                    <a:pt x="1193994" y="78809"/>
                  </a:lnTo>
                  <a:lnTo>
                    <a:pt x="1193994" y="190032"/>
                  </a:lnTo>
                  <a:lnTo>
                    <a:pt x="1230315" y="190032"/>
                  </a:lnTo>
                  <a:lnTo>
                    <a:pt x="1230315" y="355812"/>
                  </a:lnTo>
                  <a:lnTo>
                    <a:pt x="1206799" y="351062"/>
                  </a:lnTo>
                  <a:cubicBezTo>
                    <a:pt x="1088135" y="351062"/>
                    <a:pt x="991938" y="447260"/>
                    <a:pt x="991938" y="565924"/>
                  </a:cubicBezTo>
                  <a:lnTo>
                    <a:pt x="991938" y="947042"/>
                  </a:lnTo>
                  <a:lnTo>
                    <a:pt x="830019" y="947042"/>
                  </a:lnTo>
                  <a:lnTo>
                    <a:pt x="830023" y="565924"/>
                  </a:lnTo>
                  <a:cubicBezTo>
                    <a:pt x="830023" y="447260"/>
                    <a:pt x="733825" y="351062"/>
                    <a:pt x="615161" y="351062"/>
                  </a:cubicBezTo>
                  <a:cubicBezTo>
                    <a:pt x="496498" y="351062"/>
                    <a:pt x="400300" y="447260"/>
                    <a:pt x="400300" y="565924"/>
                  </a:cubicBezTo>
                  <a:lnTo>
                    <a:pt x="400300" y="947042"/>
                  </a:lnTo>
                  <a:lnTo>
                    <a:pt x="238382" y="947042"/>
                  </a:lnTo>
                  <a:lnTo>
                    <a:pt x="238385" y="565924"/>
                  </a:lnTo>
                  <a:cubicBezTo>
                    <a:pt x="238385" y="447260"/>
                    <a:pt x="142188" y="351062"/>
                    <a:pt x="23524" y="351062"/>
                  </a:cubicBezTo>
                  <a:lnTo>
                    <a:pt x="1" y="355812"/>
                  </a:lnTo>
                  <a:lnTo>
                    <a:pt x="1" y="190032"/>
                  </a:lnTo>
                  <a:lnTo>
                    <a:pt x="36323" y="190032"/>
                  </a:lnTo>
                  <a:lnTo>
                    <a:pt x="36323" y="78809"/>
                  </a:lnTo>
                  <a:lnTo>
                    <a:pt x="0" y="7880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95B520C3-5CC0-AFCB-F2A2-B8A214918D61}"/>
              </a:ext>
            </a:extLst>
          </p:cNvPr>
          <p:cNvGrpSpPr>
            <a:grpSpLocks/>
          </p:cNvGrpSpPr>
          <p:nvPr/>
        </p:nvGrpSpPr>
        <p:grpSpPr>
          <a:xfrm>
            <a:off x="2026178" y="2901614"/>
            <a:ext cx="166816" cy="166816"/>
            <a:chOff x="889686" y="2323070"/>
            <a:chExt cx="166816" cy="166816"/>
          </a:xfrm>
        </p:grpSpPr>
        <p:sp>
          <p:nvSpPr>
            <p:cNvPr id="56" name="눈물 방울 55">
              <a:extLst>
                <a:ext uri="{FF2B5EF4-FFF2-40B4-BE49-F238E27FC236}">
                  <a16:creationId xmlns:a16="http://schemas.microsoft.com/office/drawing/2014/main" id="{3D1AD84A-7769-14AB-9B06-10D59B5EEF73}"/>
                </a:ext>
              </a:extLst>
            </p:cNvPr>
            <p:cNvSpPr>
              <a:spLocks/>
            </p:cNvSpPr>
            <p:nvPr/>
          </p:nvSpPr>
          <p:spPr>
            <a:xfrm rot="8100000">
              <a:off x="889686" y="2323070"/>
              <a:ext cx="166816" cy="166816"/>
            </a:xfrm>
            <a:prstGeom prst="teardrop">
              <a:avLst/>
            </a:prstGeom>
            <a:solidFill>
              <a:srgbClr val="FF212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자유형: 도형 56">
              <a:extLst>
                <a:ext uri="{FF2B5EF4-FFF2-40B4-BE49-F238E27FC236}">
                  <a16:creationId xmlns:a16="http://schemas.microsoft.com/office/drawing/2014/main" id="{D7591977-D204-275E-0879-72D1C79759F6}"/>
                </a:ext>
              </a:extLst>
            </p:cNvPr>
            <p:cNvSpPr>
              <a:spLocks/>
            </p:cNvSpPr>
            <p:nvPr/>
          </p:nvSpPr>
          <p:spPr>
            <a:xfrm>
              <a:off x="911886" y="2359363"/>
              <a:ext cx="122415" cy="94229"/>
            </a:xfrm>
            <a:custGeom>
              <a:avLst/>
              <a:gdLst>
                <a:gd name="connsiteX0" fmla="*/ 1040858 w 1230317"/>
                <a:gd name="connsiteY0" fmla="*/ 78809 h 947042"/>
                <a:gd name="connsiteX1" fmla="*/ 1040858 w 1230317"/>
                <a:gd name="connsiteY1" fmla="*/ 190032 h 947042"/>
                <a:gd name="connsiteX2" fmla="*/ 1108269 w 1230317"/>
                <a:gd name="connsiteY2" fmla="*/ 190032 h 947042"/>
                <a:gd name="connsiteX3" fmla="*/ 1108269 w 1230317"/>
                <a:gd name="connsiteY3" fmla="*/ 78809 h 947042"/>
                <a:gd name="connsiteX4" fmla="*/ 887723 w 1230317"/>
                <a:gd name="connsiteY4" fmla="*/ 78809 h 947042"/>
                <a:gd name="connsiteX5" fmla="*/ 887723 w 1230317"/>
                <a:gd name="connsiteY5" fmla="*/ 190032 h 947042"/>
                <a:gd name="connsiteX6" fmla="*/ 955133 w 1230317"/>
                <a:gd name="connsiteY6" fmla="*/ 190032 h 947042"/>
                <a:gd name="connsiteX7" fmla="*/ 955133 w 1230317"/>
                <a:gd name="connsiteY7" fmla="*/ 78809 h 947042"/>
                <a:gd name="connsiteX8" fmla="*/ 734588 w 1230317"/>
                <a:gd name="connsiteY8" fmla="*/ 78809 h 947042"/>
                <a:gd name="connsiteX9" fmla="*/ 734588 w 1230317"/>
                <a:gd name="connsiteY9" fmla="*/ 190032 h 947042"/>
                <a:gd name="connsiteX10" fmla="*/ 801998 w 1230317"/>
                <a:gd name="connsiteY10" fmla="*/ 190032 h 947042"/>
                <a:gd name="connsiteX11" fmla="*/ 801998 w 1230317"/>
                <a:gd name="connsiteY11" fmla="*/ 78809 h 947042"/>
                <a:gd name="connsiteX12" fmla="*/ 581453 w 1230317"/>
                <a:gd name="connsiteY12" fmla="*/ 78809 h 947042"/>
                <a:gd name="connsiteX13" fmla="*/ 581453 w 1230317"/>
                <a:gd name="connsiteY13" fmla="*/ 190032 h 947042"/>
                <a:gd name="connsiteX14" fmla="*/ 648863 w 1230317"/>
                <a:gd name="connsiteY14" fmla="*/ 190032 h 947042"/>
                <a:gd name="connsiteX15" fmla="*/ 648863 w 1230317"/>
                <a:gd name="connsiteY15" fmla="*/ 78809 h 947042"/>
                <a:gd name="connsiteX16" fmla="*/ 428318 w 1230317"/>
                <a:gd name="connsiteY16" fmla="*/ 78809 h 947042"/>
                <a:gd name="connsiteX17" fmla="*/ 428318 w 1230317"/>
                <a:gd name="connsiteY17" fmla="*/ 190032 h 947042"/>
                <a:gd name="connsiteX18" fmla="*/ 495728 w 1230317"/>
                <a:gd name="connsiteY18" fmla="*/ 190032 h 947042"/>
                <a:gd name="connsiteX19" fmla="*/ 495728 w 1230317"/>
                <a:gd name="connsiteY19" fmla="*/ 78809 h 947042"/>
                <a:gd name="connsiteX20" fmla="*/ 275183 w 1230317"/>
                <a:gd name="connsiteY20" fmla="*/ 78809 h 947042"/>
                <a:gd name="connsiteX21" fmla="*/ 275183 w 1230317"/>
                <a:gd name="connsiteY21" fmla="*/ 190032 h 947042"/>
                <a:gd name="connsiteX22" fmla="*/ 342593 w 1230317"/>
                <a:gd name="connsiteY22" fmla="*/ 190032 h 947042"/>
                <a:gd name="connsiteX23" fmla="*/ 342593 w 1230317"/>
                <a:gd name="connsiteY23" fmla="*/ 78809 h 947042"/>
                <a:gd name="connsiteX24" fmla="*/ 122048 w 1230317"/>
                <a:gd name="connsiteY24" fmla="*/ 78809 h 947042"/>
                <a:gd name="connsiteX25" fmla="*/ 122048 w 1230317"/>
                <a:gd name="connsiteY25" fmla="*/ 190032 h 947042"/>
                <a:gd name="connsiteX26" fmla="*/ 189458 w 1230317"/>
                <a:gd name="connsiteY26" fmla="*/ 190032 h 947042"/>
                <a:gd name="connsiteX27" fmla="*/ 189458 w 1230317"/>
                <a:gd name="connsiteY27" fmla="*/ 78809 h 947042"/>
                <a:gd name="connsiteX28" fmla="*/ 0 w 1230317"/>
                <a:gd name="connsiteY28" fmla="*/ 0 h 947042"/>
                <a:gd name="connsiteX29" fmla="*/ 1230317 w 1230317"/>
                <a:gd name="connsiteY29" fmla="*/ 0 h 947042"/>
                <a:gd name="connsiteX30" fmla="*/ 1230317 w 1230317"/>
                <a:gd name="connsiteY30" fmla="*/ 78809 h 947042"/>
                <a:gd name="connsiteX31" fmla="*/ 1193994 w 1230317"/>
                <a:gd name="connsiteY31" fmla="*/ 78809 h 947042"/>
                <a:gd name="connsiteX32" fmla="*/ 1193994 w 1230317"/>
                <a:gd name="connsiteY32" fmla="*/ 190032 h 947042"/>
                <a:gd name="connsiteX33" fmla="*/ 1230315 w 1230317"/>
                <a:gd name="connsiteY33" fmla="*/ 190032 h 947042"/>
                <a:gd name="connsiteX34" fmla="*/ 1230315 w 1230317"/>
                <a:gd name="connsiteY34" fmla="*/ 355812 h 947042"/>
                <a:gd name="connsiteX35" fmla="*/ 1206799 w 1230317"/>
                <a:gd name="connsiteY35" fmla="*/ 351062 h 947042"/>
                <a:gd name="connsiteX36" fmla="*/ 991938 w 1230317"/>
                <a:gd name="connsiteY36" fmla="*/ 565924 h 947042"/>
                <a:gd name="connsiteX37" fmla="*/ 991938 w 1230317"/>
                <a:gd name="connsiteY37" fmla="*/ 947042 h 947042"/>
                <a:gd name="connsiteX38" fmla="*/ 830019 w 1230317"/>
                <a:gd name="connsiteY38" fmla="*/ 947042 h 947042"/>
                <a:gd name="connsiteX39" fmla="*/ 830023 w 1230317"/>
                <a:gd name="connsiteY39" fmla="*/ 565924 h 947042"/>
                <a:gd name="connsiteX40" fmla="*/ 615161 w 1230317"/>
                <a:gd name="connsiteY40" fmla="*/ 351062 h 947042"/>
                <a:gd name="connsiteX41" fmla="*/ 400300 w 1230317"/>
                <a:gd name="connsiteY41" fmla="*/ 565924 h 947042"/>
                <a:gd name="connsiteX42" fmla="*/ 400300 w 1230317"/>
                <a:gd name="connsiteY42" fmla="*/ 947042 h 947042"/>
                <a:gd name="connsiteX43" fmla="*/ 238382 w 1230317"/>
                <a:gd name="connsiteY43" fmla="*/ 947042 h 947042"/>
                <a:gd name="connsiteX44" fmla="*/ 238385 w 1230317"/>
                <a:gd name="connsiteY44" fmla="*/ 565924 h 947042"/>
                <a:gd name="connsiteX45" fmla="*/ 23524 w 1230317"/>
                <a:gd name="connsiteY45" fmla="*/ 351062 h 947042"/>
                <a:gd name="connsiteX46" fmla="*/ 1 w 1230317"/>
                <a:gd name="connsiteY46" fmla="*/ 355812 h 947042"/>
                <a:gd name="connsiteX47" fmla="*/ 1 w 1230317"/>
                <a:gd name="connsiteY47" fmla="*/ 190032 h 947042"/>
                <a:gd name="connsiteX48" fmla="*/ 36323 w 1230317"/>
                <a:gd name="connsiteY48" fmla="*/ 190032 h 947042"/>
                <a:gd name="connsiteX49" fmla="*/ 36323 w 1230317"/>
                <a:gd name="connsiteY49" fmla="*/ 78809 h 947042"/>
                <a:gd name="connsiteX50" fmla="*/ 0 w 1230317"/>
                <a:gd name="connsiteY50" fmla="*/ 78809 h 947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1230317" h="947042">
                  <a:moveTo>
                    <a:pt x="1040858" y="78809"/>
                  </a:moveTo>
                  <a:lnTo>
                    <a:pt x="1040858" y="190032"/>
                  </a:lnTo>
                  <a:lnTo>
                    <a:pt x="1108269" y="190032"/>
                  </a:lnTo>
                  <a:lnTo>
                    <a:pt x="1108269" y="78809"/>
                  </a:lnTo>
                  <a:close/>
                  <a:moveTo>
                    <a:pt x="887723" y="78809"/>
                  </a:moveTo>
                  <a:lnTo>
                    <a:pt x="887723" y="190032"/>
                  </a:lnTo>
                  <a:lnTo>
                    <a:pt x="955133" y="190032"/>
                  </a:lnTo>
                  <a:lnTo>
                    <a:pt x="955133" y="78809"/>
                  </a:lnTo>
                  <a:close/>
                  <a:moveTo>
                    <a:pt x="734588" y="78809"/>
                  </a:moveTo>
                  <a:lnTo>
                    <a:pt x="734588" y="190032"/>
                  </a:lnTo>
                  <a:lnTo>
                    <a:pt x="801998" y="190032"/>
                  </a:lnTo>
                  <a:lnTo>
                    <a:pt x="801998" y="78809"/>
                  </a:lnTo>
                  <a:close/>
                  <a:moveTo>
                    <a:pt x="581453" y="78809"/>
                  </a:moveTo>
                  <a:lnTo>
                    <a:pt x="581453" y="190032"/>
                  </a:lnTo>
                  <a:lnTo>
                    <a:pt x="648863" y="190032"/>
                  </a:lnTo>
                  <a:lnTo>
                    <a:pt x="648863" y="78809"/>
                  </a:lnTo>
                  <a:close/>
                  <a:moveTo>
                    <a:pt x="428318" y="78809"/>
                  </a:moveTo>
                  <a:lnTo>
                    <a:pt x="428318" y="190032"/>
                  </a:lnTo>
                  <a:lnTo>
                    <a:pt x="495728" y="190032"/>
                  </a:lnTo>
                  <a:lnTo>
                    <a:pt x="495728" y="78809"/>
                  </a:lnTo>
                  <a:close/>
                  <a:moveTo>
                    <a:pt x="275183" y="78809"/>
                  </a:moveTo>
                  <a:lnTo>
                    <a:pt x="275183" y="190032"/>
                  </a:lnTo>
                  <a:lnTo>
                    <a:pt x="342593" y="190032"/>
                  </a:lnTo>
                  <a:lnTo>
                    <a:pt x="342593" y="78809"/>
                  </a:lnTo>
                  <a:close/>
                  <a:moveTo>
                    <a:pt x="122048" y="78809"/>
                  </a:moveTo>
                  <a:lnTo>
                    <a:pt x="122048" y="190032"/>
                  </a:lnTo>
                  <a:lnTo>
                    <a:pt x="189458" y="190032"/>
                  </a:lnTo>
                  <a:lnTo>
                    <a:pt x="189458" y="78809"/>
                  </a:lnTo>
                  <a:close/>
                  <a:moveTo>
                    <a:pt x="0" y="0"/>
                  </a:moveTo>
                  <a:lnTo>
                    <a:pt x="1230317" y="0"/>
                  </a:lnTo>
                  <a:lnTo>
                    <a:pt x="1230317" y="78809"/>
                  </a:lnTo>
                  <a:lnTo>
                    <a:pt x="1193994" y="78809"/>
                  </a:lnTo>
                  <a:lnTo>
                    <a:pt x="1193994" y="190032"/>
                  </a:lnTo>
                  <a:lnTo>
                    <a:pt x="1230315" y="190032"/>
                  </a:lnTo>
                  <a:lnTo>
                    <a:pt x="1230315" y="355812"/>
                  </a:lnTo>
                  <a:lnTo>
                    <a:pt x="1206799" y="351062"/>
                  </a:lnTo>
                  <a:cubicBezTo>
                    <a:pt x="1088135" y="351062"/>
                    <a:pt x="991938" y="447260"/>
                    <a:pt x="991938" y="565924"/>
                  </a:cubicBezTo>
                  <a:lnTo>
                    <a:pt x="991938" y="947042"/>
                  </a:lnTo>
                  <a:lnTo>
                    <a:pt x="830019" y="947042"/>
                  </a:lnTo>
                  <a:lnTo>
                    <a:pt x="830023" y="565924"/>
                  </a:lnTo>
                  <a:cubicBezTo>
                    <a:pt x="830023" y="447260"/>
                    <a:pt x="733825" y="351062"/>
                    <a:pt x="615161" y="351062"/>
                  </a:cubicBezTo>
                  <a:cubicBezTo>
                    <a:pt x="496498" y="351062"/>
                    <a:pt x="400300" y="447260"/>
                    <a:pt x="400300" y="565924"/>
                  </a:cubicBezTo>
                  <a:lnTo>
                    <a:pt x="400300" y="947042"/>
                  </a:lnTo>
                  <a:lnTo>
                    <a:pt x="238382" y="947042"/>
                  </a:lnTo>
                  <a:lnTo>
                    <a:pt x="238385" y="565924"/>
                  </a:lnTo>
                  <a:cubicBezTo>
                    <a:pt x="238385" y="447260"/>
                    <a:pt x="142188" y="351062"/>
                    <a:pt x="23524" y="351062"/>
                  </a:cubicBezTo>
                  <a:lnTo>
                    <a:pt x="1" y="355812"/>
                  </a:lnTo>
                  <a:lnTo>
                    <a:pt x="1" y="190032"/>
                  </a:lnTo>
                  <a:lnTo>
                    <a:pt x="36323" y="190032"/>
                  </a:lnTo>
                  <a:lnTo>
                    <a:pt x="36323" y="78809"/>
                  </a:lnTo>
                  <a:lnTo>
                    <a:pt x="0" y="78809"/>
                  </a:lnTo>
                  <a:close/>
                </a:path>
              </a:pathLst>
            </a:custGeom>
            <a:solidFill>
              <a:srgbClr val="FFCC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B3D8069F-7563-8EC0-57C4-567A9C99D4C1}"/>
              </a:ext>
            </a:extLst>
          </p:cNvPr>
          <p:cNvGrpSpPr>
            <a:grpSpLocks/>
          </p:cNvGrpSpPr>
          <p:nvPr/>
        </p:nvGrpSpPr>
        <p:grpSpPr>
          <a:xfrm>
            <a:off x="2280178" y="1857521"/>
            <a:ext cx="166816" cy="166816"/>
            <a:chOff x="889686" y="2323070"/>
            <a:chExt cx="166816" cy="166816"/>
          </a:xfrm>
        </p:grpSpPr>
        <p:sp>
          <p:nvSpPr>
            <p:cNvPr id="59" name="눈물 방울 58">
              <a:extLst>
                <a:ext uri="{FF2B5EF4-FFF2-40B4-BE49-F238E27FC236}">
                  <a16:creationId xmlns:a16="http://schemas.microsoft.com/office/drawing/2014/main" id="{48D9DAE4-BB95-42C0-9529-D808766665F5}"/>
                </a:ext>
              </a:extLst>
            </p:cNvPr>
            <p:cNvSpPr>
              <a:spLocks/>
            </p:cNvSpPr>
            <p:nvPr/>
          </p:nvSpPr>
          <p:spPr>
            <a:xfrm rot="8100000">
              <a:off x="889686" y="2323070"/>
              <a:ext cx="166816" cy="166816"/>
            </a:xfrm>
            <a:prstGeom prst="teardrop">
              <a:avLst/>
            </a:prstGeom>
            <a:solidFill>
              <a:srgbClr val="FFC000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자유형: 도형 59">
              <a:extLst>
                <a:ext uri="{FF2B5EF4-FFF2-40B4-BE49-F238E27FC236}">
                  <a16:creationId xmlns:a16="http://schemas.microsoft.com/office/drawing/2014/main" id="{71418B27-553E-2A3A-BE23-1A4DA264C6A5}"/>
                </a:ext>
              </a:extLst>
            </p:cNvPr>
            <p:cNvSpPr>
              <a:spLocks/>
            </p:cNvSpPr>
            <p:nvPr/>
          </p:nvSpPr>
          <p:spPr>
            <a:xfrm>
              <a:off x="911886" y="2359363"/>
              <a:ext cx="122415" cy="94229"/>
            </a:xfrm>
            <a:custGeom>
              <a:avLst/>
              <a:gdLst>
                <a:gd name="connsiteX0" fmla="*/ 1040858 w 1230317"/>
                <a:gd name="connsiteY0" fmla="*/ 78809 h 947042"/>
                <a:gd name="connsiteX1" fmla="*/ 1040858 w 1230317"/>
                <a:gd name="connsiteY1" fmla="*/ 190032 h 947042"/>
                <a:gd name="connsiteX2" fmla="*/ 1108269 w 1230317"/>
                <a:gd name="connsiteY2" fmla="*/ 190032 h 947042"/>
                <a:gd name="connsiteX3" fmla="*/ 1108269 w 1230317"/>
                <a:gd name="connsiteY3" fmla="*/ 78809 h 947042"/>
                <a:gd name="connsiteX4" fmla="*/ 887723 w 1230317"/>
                <a:gd name="connsiteY4" fmla="*/ 78809 h 947042"/>
                <a:gd name="connsiteX5" fmla="*/ 887723 w 1230317"/>
                <a:gd name="connsiteY5" fmla="*/ 190032 h 947042"/>
                <a:gd name="connsiteX6" fmla="*/ 955133 w 1230317"/>
                <a:gd name="connsiteY6" fmla="*/ 190032 h 947042"/>
                <a:gd name="connsiteX7" fmla="*/ 955133 w 1230317"/>
                <a:gd name="connsiteY7" fmla="*/ 78809 h 947042"/>
                <a:gd name="connsiteX8" fmla="*/ 734588 w 1230317"/>
                <a:gd name="connsiteY8" fmla="*/ 78809 h 947042"/>
                <a:gd name="connsiteX9" fmla="*/ 734588 w 1230317"/>
                <a:gd name="connsiteY9" fmla="*/ 190032 h 947042"/>
                <a:gd name="connsiteX10" fmla="*/ 801998 w 1230317"/>
                <a:gd name="connsiteY10" fmla="*/ 190032 h 947042"/>
                <a:gd name="connsiteX11" fmla="*/ 801998 w 1230317"/>
                <a:gd name="connsiteY11" fmla="*/ 78809 h 947042"/>
                <a:gd name="connsiteX12" fmla="*/ 581453 w 1230317"/>
                <a:gd name="connsiteY12" fmla="*/ 78809 h 947042"/>
                <a:gd name="connsiteX13" fmla="*/ 581453 w 1230317"/>
                <a:gd name="connsiteY13" fmla="*/ 190032 h 947042"/>
                <a:gd name="connsiteX14" fmla="*/ 648863 w 1230317"/>
                <a:gd name="connsiteY14" fmla="*/ 190032 h 947042"/>
                <a:gd name="connsiteX15" fmla="*/ 648863 w 1230317"/>
                <a:gd name="connsiteY15" fmla="*/ 78809 h 947042"/>
                <a:gd name="connsiteX16" fmla="*/ 428318 w 1230317"/>
                <a:gd name="connsiteY16" fmla="*/ 78809 h 947042"/>
                <a:gd name="connsiteX17" fmla="*/ 428318 w 1230317"/>
                <a:gd name="connsiteY17" fmla="*/ 190032 h 947042"/>
                <a:gd name="connsiteX18" fmla="*/ 495728 w 1230317"/>
                <a:gd name="connsiteY18" fmla="*/ 190032 h 947042"/>
                <a:gd name="connsiteX19" fmla="*/ 495728 w 1230317"/>
                <a:gd name="connsiteY19" fmla="*/ 78809 h 947042"/>
                <a:gd name="connsiteX20" fmla="*/ 275183 w 1230317"/>
                <a:gd name="connsiteY20" fmla="*/ 78809 h 947042"/>
                <a:gd name="connsiteX21" fmla="*/ 275183 w 1230317"/>
                <a:gd name="connsiteY21" fmla="*/ 190032 h 947042"/>
                <a:gd name="connsiteX22" fmla="*/ 342593 w 1230317"/>
                <a:gd name="connsiteY22" fmla="*/ 190032 h 947042"/>
                <a:gd name="connsiteX23" fmla="*/ 342593 w 1230317"/>
                <a:gd name="connsiteY23" fmla="*/ 78809 h 947042"/>
                <a:gd name="connsiteX24" fmla="*/ 122048 w 1230317"/>
                <a:gd name="connsiteY24" fmla="*/ 78809 h 947042"/>
                <a:gd name="connsiteX25" fmla="*/ 122048 w 1230317"/>
                <a:gd name="connsiteY25" fmla="*/ 190032 h 947042"/>
                <a:gd name="connsiteX26" fmla="*/ 189458 w 1230317"/>
                <a:gd name="connsiteY26" fmla="*/ 190032 h 947042"/>
                <a:gd name="connsiteX27" fmla="*/ 189458 w 1230317"/>
                <a:gd name="connsiteY27" fmla="*/ 78809 h 947042"/>
                <a:gd name="connsiteX28" fmla="*/ 0 w 1230317"/>
                <a:gd name="connsiteY28" fmla="*/ 0 h 947042"/>
                <a:gd name="connsiteX29" fmla="*/ 1230317 w 1230317"/>
                <a:gd name="connsiteY29" fmla="*/ 0 h 947042"/>
                <a:gd name="connsiteX30" fmla="*/ 1230317 w 1230317"/>
                <a:gd name="connsiteY30" fmla="*/ 78809 h 947042"/>
                <a:gd name="connsiteX31" fmla="*/ 1193994 w 1230317"/>
                <a:gd name="connsiteY31" fmla="*/ 78809 h 947042"/>
                <a:gd name="connsiteX32" fmla="*/ 1193994 w 1230317"/>
                <a:gd name="connsiteY32" fmla="*/ 190032 h 947042"/>
                <a:gd name="connsiteX33" fmla="*/ 1230315 w 1230317"/>
                <a:gd name="connsiteY33" fmla="*/ 190032 h 947042"/>
                <a:gd name="connsiteX34" fmla="*/ 1230315 w 1230317"/>
                <a:gd name="connsiteY34" fmla="*/ 355812 h 947042"/>
                <a:gd name="connsiteX35" fmla="*/ 1206799 w 1230317"/>
                <a:gd name="connsiteY35" fmla="*/ 351062 h 947042"/>
                <a:gd name="connsiteX36" fmla="*/ 991938 w 1230317"/>
                <a:gd name="connsiteY36" fmla="*/ 565924 h 947042"/>
                <a:gd name="connsiteX37" fmla="*/ 991938 w 1230317"/>
                <a:gd name="connsiteY37" fmla="*/ 947042 h 947042"/>
                <a:gd name="connsiteX38" fmla="*/ 830019 w 1230317"/>
                <a:gd name="connsiteY38" fmla="*/ 947042 h 947042"/>
                <a:gd name="connsiteX39" fmla="*/ 830023 w 1230317"/>
                <a:gd name="connsiteY39" fmla="*/ 565924 h 947042"/>
                <a:gd name="connsiteX40" fmla="*/ 615161 w 1230317"/>
                <a:gd name="connsiteY40" fmla="*/ 351062 h 947042"/>
                <a:gd name="connsiteX41" fmla="*/ 400300 w 1230317"/>
                <a:gd name="connsiteY41" fmla="*/ 565924 h 947042"/>
                <a:gd name="connsiteX42" fmla="*/ 400300 w 1230317"/>
                <a:gd name="connsiteY42" fmla="*/ 947042 h 947042"/>
                <a:gd name="connsiteX43" fmla="*/ 238382 w 1230317"/>
                <a:gd name="connsiteY43" fmla="*/ 947042 h 947042"/>
                <a:gd name="connsiteX44" fmla="*/ 238385 w 1230317"/>
                <a:gd name="connsiteY44" fmla="*/ 565924 h 947042"/>
                <a:gd name="connsiteX45" fmla="*/ 23524 w 1230317"/>
                <a:gd name="connsiteY45" fmla="*/ 351062 h 947042"/>
                <a:gd name="connsiteX46" fmla="*/ 1 w 1230317"/>
                <a:gd name="connsiteY46" fmla="*/ 355812 h 947042"/>
                <a:gd name="connsiteX47" fmla="*/ 1 w 1230317"/>
                <a:gd name="connsiteY47" fmla="*/ 190032 h 947042"/>
                <a:gd name="connsiteX48" fmla="*/ 36323 w 1230317"/>
                <a:gd name="connsiteY48" fmla="*/ 190032 h 947042"/>
                <a:gd name="connsiteX49" fmla="*/ 36323 w 1230317"/>
                <a:gd name="connsiteY49" fmla="*/ 78809 h 947042"/>
                <a:gd name="connsiteX50" fmla="*/ 0 w 1230317"/>
                <a:gd name="connsiteY50" fmla="*/ 78809 h 947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1230317" h="947042">
                  <a:moveTo>
                    <a:pt x="1040858" y="78809"/>
                  </a:moveTo>
                  <a:lnTo>
                    <a:pt x="1040858" y="190032"/>
                  </a:lnTo>
                  <a:lnTo>
                    <a:pt x="1108269" y="190032"/>
                  </a:lnTo>
                  <a:lnTo>
                    <a:pt x="1108269" y="78809"/>
                  </a:lnTo>
                  <a:close/>
                  <a:moveTo>
                    <a:pt x="887723" y="78809"/>
                  </a:moveTo>
                  <a:lnTo>
                    <a:pt x="887723" y="190032"/>
                  </a:lnTo>
                  <a:lnTo>
                    <a:pt x="955133" y="190032"/>
                  </a:lnTo>
                  <a:lnTo>
                    <a:pt x="955133" y="78809"/>
                  </a:lnTo>
                  <a:close/>
                  <a:moveTo>
                    <a:pt x="734588" y="78809"/>
                  </a:moveTo>
                  <a:lnTo>
                    <a:pt x="734588" y="190032"/>
                  </a:lnTo>
                  <a:lnTo>
                    <a:pt x="801998" y="190032"/>
                  </a:lnTo>
                  <a:lnTo>
                    <a:pt x="801998" y="78809"/>
                  </a:lnTo>
                  <a:close/>
                  <a:moveTo>
                    <a:pt x="581453" y="78809"/>
                  </a:moveTo>
                  <a:lnTo>
                    <a:pt x="581453" y="190032"/>
                  </a:lnTo>
                  <a:lnTo>
                    <a:pt x="648863" y="190032"/>
                  </a:lnTo>
                  <a:lnTo>
                    <a:pt x="648863" y="78809"/>
                  </a:lnTo>
                  <a:close/>
                  <a:moveTo>
                    <a:pt x="428318" y="78809"/>
                  </a:moveTo>
                  <a:lnTo>
                    <a:pt x="428318" y="190032"/>
                  </a:lnTo>
                  <a:lnTo>
                    <a:pt x="495728" y="190032"/>
                  </a:lnTo>
                  <a:lnTo>
                    <a:pt x="495728" y="78809"/>
                  </a:lnTo>
                  <a:close/>
                  <a:moveTo>
                    <a:pt x="275183" y="78809"/>
                  </a:moveTo>
                  <a:lnTo>
                    <a:pt x="275183" y="190032"/>
                  </a:lnTo>
                  <a:lnTo>
                    <a:pt x="342593" y="190032"/>
                  </a:lnTo>
                  <a:lnTo>
                    <a:pt x="342593" y="78809"/>
                  </a:lnTo>
                  <a:close/>
                  <a:moveTo>
                    <a:pt x="122048" y="78809"/>
                  </a:moveTo>
                  <a:lnTo>
                    <a:pt x="122048" y="190032"/>
                  </a:lnTo>
                  <a:lnTo>
                    <a:pt x="189458" y="190032"/>
                  </a:lnTo>
                  <a:lnTo>
                    <a:pt x="189458" y="78809"/>
                  </a:lnTo>
                  <a:close/>
                  <a:moveTo>
                    <a:pt x="0" y="0"/>
                  </a:moveTo>
                  <a:lnTo>
                    <a:pt x="1230317" y="0"/>
                  </a:lnTo>
                  <a:lnTo>
                    <a:pt x="1230317" y="78809"/>
                  </a:lnTo>
                  <a:lnTo>
                    <a:pt x="1193994" y="78809"/>
                  </a:lnTo>
                  <a:lnTo>
                    <a:pt x="1193994" y="190032"/>
                  </a:lnTo>
                  <a:lnTo>
                    <a:pt x="1230315" y="190032"/>
                  </a:lnTo>
                  <a:lnTo>
                    <a:pt x="1230315" y="355812"/>
                  </a:lnTo>
                  <a:lnTo>
                    <a:pt x="1206799" y="351062"/>
                  </a:lnTo>
                  <a:cubicBezTo>
                    <a:pt x="1088135" y="351062"/>
                    <a:pt x="991938" y="447260"/>
                    <a:pt x="991938" y="565924"/>
                  </a:cubicBezTo>
                  <a:lnTo>
                    <a:pt x="991938" y="947042"/>
                  </a:lnTo>
                  <a:lnTo>
                    <a:pt x="830019" y="947042"/>
                  </a:lnTo>
                  <a:lnTo>
                    <a:pt x="830023" y="565924"/>
                  </a:lnTo>
                  <a:cubicBezTo>
                    <a:pt x="830023" y="447260"/>
                    <a:pt x="733825" y="351062"/>
                    <a:pt x="615161" y="351062"/>
                  </a:cubicBezTo>
                  <a:cubicBezTo>
                    <a:pt x="496498" y="351062"/>
                    <a:pt x="400300" y="447260"/>
                    <a:pt x="400300" y="565924"/>
                  </a:cubicBezTo>
                  <a:lnTo>
                    <a:pt x="400300" y="947042"/>
                  </a:lnTo>
                  <a:lnTo>
                    <a:pt x="238382" y="947042"/>
                  </a:lnTo>
                  <a:lnTo>
                    <a:pt x="238385" y="565924"/>
                  </a:lnTo>
                  <a:cubicBezTo>
                    <a:pt x="238385" y="447260"/>
                    <a:pt x="142188" y="351062"/>
                    <a:pt x="23524" y="351062"/>
                  </a:cubicBezTo>
                  <a:lnTo>
                    <a:pt x="1" y="355812"/>
                  </a:lnTo>
                  <a:lnTo>
                    <a:pt x="1" y="190032"/>
                  </a:lnTo>
                  <a:lnTo>
                    <a:pt x="36323" y="190032"/>
                  </a:lnTo>
                  <a:lnTo>
                    <a:pt x="36323" y="78809"/>
                  </a:lnTo>
                  <a:lnTo>
                    <a:pt x="0" y="78809"/>
                  </a:lnTo>
                  <a:close/>
                </a:path>
              </a:pathLst>
            </a:cu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377D6979-3CAA-6275-1284-59C5C32AED31}"/>
              </a:ext>
            </a:extLst>
          </p:cNvPr>
          <p:cNvSpPr txBox="1">
            <a:spLocks/>
          </p:cNvSpPr>
          <p:nvPr/>
        </p:nvSpPr>
        <p:spPr>
          <a:xfrm>
            <a:off x="586665" y="914320"/>
            <a:ext cx="230832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err="1"/>
              <a:t>검색부</a:t>
            </a:r>
            <a:endParaRPr lang="ko-KR" altLang="en-US" sz="6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7FE9A46-B54E-7582-4F1A-FD780B9C61CE}"/>
              </a:ext>
            </a:extLst>
          </p:cNvPr>
          <p:cNvSpPr txBox="1">
            <a:spLocks/>
          </p:cNvSpPr>
          <p:nvPr/>
        </p:nvSpPr>
        <p:spPr>
          <a:xfrm>
            <a:off x="2327655" y="914320"/>
            <a:ext cx="496931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/>
              <a:t>교량 상태 범례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FD9B3D9E-7142-54A4-A5C3-F374799CEB7A}"/>
              </a:ext>
            </a:extLst>
          </p:cNvPr>
          <p:cNvSpPr txBox="1">
            <a:spLocks/>
          </p:cNvSpPr>
          <p:nvPr/>
        </p:nvSpPr>
        <p:spPr>
          <a:xfrm>
            <a:off x="3172757" y="936737"/>
            <a:ext cx="288312" cy="9233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ko-KR" altLang="en-US" sz="600" dirty="0">
                <a:solidFill>
                  <a:srgbClr val="FF0000"/>
                </a:solidFill>
              </a:rPr>
              <a:t>종합</a:t>
            </a:r>
          </a:p>
        </p:txBody>
      </p:sp>
      <p:sp>
        <p:nvSpPr>
          <p:cNvPr id="2048" name="TextBox 2047">
            <a:extLst>
              <a:ext uri="{FF2B5EF4-FFF2-40B4-BE49-F238E27FC236}">
                <a16:creationId xmlns:a16="http://schemas.microsoft.com/office/drawing/2014/main" id="{7015FA43-7262-5642-09C4-028F14EE7FA7}"/>
              </a:ext>
            </a:extLst>
          </p:cNvPr>
          <p:cNvSpPr txBox="1">
            <a:spLocks/>
          </p:cNvSpPr>
          <p:nvPr/>
        </p:nvSpPr>
        <p:spPr>
          <a:xfrm>
            <a:off x="3221192" y="2908183"/>
            <a:ext cx="496931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/>
              <a:t>화재 감시 현황</a:t>
            </a:r>
          </a:p>
        </p:txBody>
      </p:sp>
      <p:sp>
        <p:nvSpPr>
          <p:cNvPr id="2049" name="TextBox 2048">
            <a:extLst>
              <a:ext uri="{FF2B5EF4-FFF2-40B4-BE49-F238E27FC236}">
                <a16:creationId xmlns:a16="http://schemas.microsoft.com/office/drawing/2014/main" id="{72223AD6-7FF0-E80A-9AF2-740B1E44C2F4}"/>
              </a:ext>
            </a:extLst>
          </p:cNvPr>
          <p:cNvSpPr txBox="1">
            <a:spLocks/>
          </p:cNvSpPr>
          <p:nvPr/>
        </p:nvSpPr>
        <p:spPr>
          <a:xfrm>
            <a:off x="531702" y="3768024"/>
            <a:ext cx="650819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/>
              <a:t>실시간 이벤트 현황</a:t>
            </a:r>
          </a:p>
        </p:txBody>
      </p:sp>
      <p:sp>
        <p:nvSpPr>
          <p:cNvPr id="2052" name="TextBox 2051">
            <a:extLst>
              <a:ext uri="{FF2B5EF4-FFF2-40B4-BE49-F238E27FC236}">
                <a16:creationId xmlns:a16="http://schemas.microsoft.com/office/drawing/2014/main" id="{CF79FA08-F3AA-2CBA-E9B4-27E2BA8B6C6E}"/>
              </a:ext>
            </a:extLst>
          </p:cNvPr>
          <p:cNvSpPr txBox="1">
            <a:spLocks/>
          </p:cNvSpPr>
          <p:nvPr/>
        </p:nvSpPr>
        <p:spPr>
          <a:xfrm>
            <a:off x="501589" y="677805"/>
            <a:ext cx="230832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/>
              <a:t>로고부</a:t>
            </a:r>
          </a:p>
        </p:txBody>
      </p:sp>
      <p:sp>
        <p:nvSpPr>
          <p:cNvPr id="2053" name="TextBox 2052">
            <a:extLst>
              <a:ext uri="{FF2B5EF4-FFF2-40B4-BE49-F238E27FC236}">
                <a16:creationId xmlns:a16="http://schemas.microsoft.com/office/drawing/2014/main" id="{F9F0B205-D7F6-292C-E42F-7FA1FDDC0294}"/>
              </a:ext>
            </a:extLst>
          </p:cNvPr>
          <p:cNvSpPr txBox="1">
            <a:spLocks/>
          </p:cNvSpPr>
          <p:nvPr/>
        </p:nvSpPr>
        <p:spPr>
          <a:xfrm>
            <a:off x="3112840" y="697271"/>
            <a:ext cx="307777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>
                <a:solidFill>
                  <a:srgbClr val="FF0000"/>
                </a:solidFill>
              </a:rPr>
              <a:t>종합현황</a:t>
            </a:r>
          </a:p>
        </p:txBody>
      </p:sp>
      <p:sp>
        <p:nvSpPr>
          <p:cNvPr id="2056" name="TextBox 2055">
            <a:extLst>
              <a:ext uri="{FF2B5EF4-FFF2-40B4-BE49-F238E27FC236}">
                <a16:creationId xmlns:a16="http://schemas.microsoft.com/office/drawing/2014/main" id="{8BE337CC-465C-2540-D607-573750F0F1DA}"/>
              </a:ext>
            </a:extLst>
          </p:cNvPr>
          <p:cNvSpPr txBox="1">
            <a:spLocks/>
          </p:cNvSpPr>
          <p:nvPr/>
        </p:nvSpPr>
        <p:spPr>
          <a:xfrm>
            <a:off x="8301606" y="681601"/>
            <a:ext cx="307777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 err="1"/>
              <a:t>알림배지</a:t>
            </a:r>
            <a:endParaRPr lang="ko-KR" altLang="en-US" sz="600" dirty="0"/>
          </a:p>
        </p:txBody>
      </p:sp>
      <p:sp>
        <p:nvSpPr>
          <p:cNvPr id="2057" name="TextBox 2056">
            <a:extLst>
              <a:ext uri="{FF2B5EF4-FFF2-40B4-BE49-F238E27FC236}">
                <a16:creationId xmlns:a16="http://schemas.microsoft.com/office/drawing/2014/main" id="{C324B9B3-3BD1-96F0-CCB8-7FA70D19E801}"/>
              </a:ext>
            </a:extLst>
          </p:cNvPr>
          <p:cNvSpPr txBox="1">
            <a:spLocks/>
          </p:cNvSpPr>
          <p:nvPr/>
        </p:nvSpPr>
        <p:spPr>
          <a:xfrm>
            <a:off x="8672608" y="681601"/>
            <a:ext cx="402354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/>
              <a:t>로그인 정보</a:t>
            </a:r>
          </a:p>
        </p:txBody>
      </p:sp>
      <p:sp>
        <p:nvSpPr>
          <p:cNvPr id="2058" name="TextBox 2057">
            <a:extLst>
              <a:ext uri="{FF2B5EF4-FFF2-40B4-BE49-F238E27FC236}">
                <a16:creationId xmlns:a16="http://schemas.microsoft.com/office/drawing/2014/main" id="{A2679BD5-792A-4921-1FCD-A83E123304C8}"/>
              </a:ext>
            </a:extLst>
          </p:cNvPr>
          <p:cNvSpPr txBox="1">
            <a:spLocks/>
          </p:cNvSpPr>
          <p:nvPr/>
        </p:nvSpPr>
        <p:spPr>
          <a:xfrm>
            <a:off x="586666" y="1104522"/>
            <a:ext cx="745397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/>
              <a:t>지도 및 아이콘 </a:t>
            </a:r>
            <a:r>
              <a:rPr lang="ko-KR" altLang="en-US" sz="600" err="1"/>
              <a:t>출력부</a:t>
            </a:r>
            <a:endParaRPr lang="ko-KR" altLang="en-US" sz="6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318343C-BA19-1687-98A3-A04E03DE21E9}"/>
              </a:ext>
            </a:extLst>
          </p:cNvPr>
          <p:cNvSpPr txBox="1">
            <a:spLocks/>
          </p:cNvSpPr>
          <p:nvPr/>
        </p:nvSpPr>
        <p:spPr>
          <a:xfrm>
            <a:off x="3510291" y="936737"/>
            <a:ext cx="288312" cy="9233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ko-KR" altLang="en-US" sz="600" dirty="0"/>
              <a:t>노후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B12D045-ACA4-FB3A-ED4D-CC63CECE5C92}"/>
              </a:ext>
            </a:extLst>
          </p:cNvPr>
          <p:cNvSpPr txBox="1">
            <a:spLocks/>
          </p:cNvSpPr>
          <p:nvPr/>
        </p:nvSpPr>
        <p:spPr>
          <a:xfrm>
            <a:off x="3844253" y="936737"/>
            <a:ext cx="288312" cy="9233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ko-KR" altLang="en-US" sz="600" dirty="0"/>
              <a:t>화재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B91F844-F7CE-92A7-FDCD-6B738C8A9297}"/>
              </a:ext>
            </a:extLst>
          </p:cNvPr>
          <p:cNvSpPr txBox="1">
            <a:spLocks/>
          </p:cNvSpPr>
          <p:nvPr/>
        </p:nvSpPr>
        <p:spPr>
          <a:xfrm>
            <a:off x="4178215" y="936737"/>
            <a:ext cx="288312" cy="9233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ko-KR" altLang="en-US" sz="600" dirty="0"/>
              <a:t>충돌</a:t>
            </a: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9D734566-A4CA-A47F-EE65-3E29B17DFD6C}"/>
              </a:ext>
            </a:extLst>
          </p:cNvPr>
          <p:cNvSpPr>
            <a:spLocks/>
          </p:cNvSpPr>
          <p:nvPr/>
        </p:nvSpPr>
        <p:spPr>
          <a:xfrm>
            <a:off x="3221192" y="1232385"/>
            <a:ext cx="5796428" cy="1563837"/>
          </a:xfrm>
          <a:prstGeom prst="roundRect">
            <a:avLst>
              <a:gd name="adj" fmla="val 4064"/>
            </a:avLst>
          </a:prstGeom>
          <a:noFill/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54C926F6-9F1D-F8C2-458E-D7C683A713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2451127"/>
              </p:ext>
            </p:extLst>
          </p:nvPr>
        </p:nvGraphicFramePr>
        <p:xfrm>
          <a:off x="531702" y="3989453"/>
          <a:ext cx="2430414" cy="23774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3471">
                  <a:extLst>
                    <a:ext uri="{9D8B030D-6E8A-4147-A177-3AD203B41FA5}">
                      <a16:colId xmlns:a16="http://schemas.microsoft.com/office/drawing/2014/main" val="958756103"/>
                    </a:ext>
                  </a:extLst>
                </a:gridCol>
                <a:gridCol w="256995">
                  <a:extLst>
                    <a:ext uri="{9D8B030D-6E8A-4147-A177-3AD203B41FA5}">
                      <a16:colId xmlns:a16="http://schemas.microsoft.com/office/drawing/2014/main" val="3402157753"/>
                    </a:ext>
                  </a:extLst>
                </a:gridCol>
                <a:gridCol w="256995">
                  <a:extLst>
                    <a:ext uri="{9D8B030D-6E8A-4147-A177-3AD203B41FA5}">
                      <a16:colId xmlns:a16="http://schemas.microsoft.com/office/drawing/2014/main" val="296690578"/>
                    </a:ext>
                  </a:extLst>
                </a:gridCol>
                <a:gridCol w="1472953">
                  <a:extLst>
                    <a:ext uri="{9D8B030D-6E8A-4147-A177-3AD203B41FA5}">
                      <a16:colId xmlns:a16="http://schemas.microsoft.com/office/drawing/2014/main" val="1108673781"/>
                    </a:ext>
                  </a:extLst>
                </a:gridCol>
              </a:tblGrid>
              <a:tr h="1226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/>
                        <a:t>일시</a:t>
                      </a: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/>
                        <a:t>구분</a:t>
                      </a: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/>
                        <a:t>교량</a:t>
                      </a: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/>
                        <a:t>내용</a:t>
                      </a:r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2624430960"/>
                  </a:ext>
                </a:extLst>
              </a:tr>
              <a:tr h="122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/>
                        <a:t>01/01 13:04</a:t>
                      </a:r>
                      <a:endParaRPr lang="ko-KR" altLang="en-US" sz="7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/>
                        <a:t>노후</a:t>
                      </a: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/>
                        <a:t>평촌</a:t>
                      </a: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 </a:t>
                      </a:r>
                      <a:r>
                        <a:rPr lang="ko-KR" altLang="en-US" sz="700" dirty="0"/>
                        <a:t>이상</a:t>
                      </a:r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1839219530"/>
                  </a:ext>
                </a:extLst>
              </a:tr>
              <a:tr h="122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/>
                        <a:t>01/01 12:56</a:t>
                      </a:r>
                      <a:endParaRPr lang="ko-KR" altLang="en-US" sz="7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/>
                        <a:t>화재</a:t>
                      </a: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/>
                        <a:t>대별</a:t>
                      </a: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 </a:t>
                      </a:r>
                      <a:r>
                        <a:rPr lang="ko-KR" altLang="en-US" sz="700" dirty="0"/>
                        <a:t>화재 없음</a:t>
                      </a:r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3646385816"/>
                  </a:ext>
                </a:extLst>
              </a:tr>
              <a:tr h="122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/>
                        <a:t>01/01 1219</a:t>
                      </a:r>
                      <a:endParaRPr lang="ko-KR" altLang="en-US" sz="7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/>
                        <a:t>충돌</a:t>
                      </a: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 err="1"/>
                        <a:t>신갈</a:t>
                      </a:r>
                      <a:endParaRPr lang="ko-KR" altLang="en-US" sz="7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 </a:t>
                      </a:r>
                      <a:r>
                        <a:rPr lang="ko-KR" altLang="en-US" sz="700" dirty="0"/>
                        <a:t>경계 추정</a:t>
                      </a:r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1618477330"/>
                  </a:ext>
                </a:extLst>
              </a:tr>
              <a:tr h="122632"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2016195687"/>
                  </a:ext>
                </a:extLst>
              </a:tr>
              <a:tr h="122632">
                <a:tc>
                  <a:txBody>
                    <a:bodyPr/>
                    <a:lstStyle/>
                    <a:p>
                      <a:pPr algn="ctr" latinLnBrk="1"/>
                      <a:endParaRPr lang="ko-KR" altLang="en-US" sz="70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3822316845"/>
                  </a:ext>
                </a:extLst>
              </a:tr>
              <a:tr h="122632">
                <a:tc>
                  <a:txBody>
                    <a:bodyPr/>
                    <a:lstStyle/>
                    <a:p>
                      <a:pPr algn="ctr" latinLnBrk="1"/>
                      <a:endParaRPr lang="ko-KR" altLang="en-US" sz="70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2550900945"/>
                  </a:ext>
                </a:extLst>
              </a:tr>
              <a:tr h="122632">
                <a:tc>
                  <a:txBody>
                    <a:bodyPr/>
                    <a:lstStyle/>
                    <a:p>
                      <a:pPr algn="ctr" latinLnBrk="1"/>
                      <a:endParaRPr lang="ko-KR" altLang="en-US" sz="70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315356836"/>
                  </a:ext>
                </a:extLst>
              </a:tr>
              <a:tr h="122632">
                <a:tc>
                  <a:txBody>
                    <a:bodyPr/>
                    <a:lstStyle/>
                    <a:p>
                      <a:pPr algn="ctr" latinLnBrk="1"/>
                      <a:endParaRPr lang="ko-KR" altLang="en-US" sz="70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2042405784"/>
                  </a:ext>
                </a:extLst>
              </a:tr>
              <a:tr h="122632">
                <a:tc>
                  <a:txBody>
                    <a:bodyPr/>
                    <a:lstStyle/>
                    <a:p>
                      <a:pPr algn="ctr" latinLnBrk="1"/>
                      <a:endParaRPr lang="ko-KR" altLang="en-US" sz="70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3683151002"/>
                  </a:ext>
                </a:extLst>
              </a:tr>
              <a:tr h="122632">
                <a:tc>
                  <a:txBody>
                    <a:bodyPr/>
                    <a:lstStyle/>
                    <a:p>
                      <a:pPr algn="ctr" latinLnBrk="1"/>
                      <a:endParaRPr lang="ko-KR" altLang="en-US" sz="70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3185166827"/>
                  </a:ext>
                </a:extLst>
              </a:tr>
              <a:tr h="122632"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1283973779"/>
                  </a:ext>
                </a:extLst>
              </a:tr>
            </a:tbl>
          </a:graphicData>
        </a:graphic>
      </p:graphicFrame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486E93E5-FA39-83E6-71F2-10815AE9B8ED}"/>
              </a:ext>
            </a:extLst>
          </p:cNvPr>
          <p:cNvSpPr/>
          <p:nvPr/>
        </p:nvSpPr>
        <p:spPr>
          <a:xfrm>
            <a:off x="3310601" y="1378539"/>
            <a:ext cx="1809440" cy="1366839"/>
          </a:xfrm>
          <a:prstGeom prst="roundRect">
            <a:avLst>
              <a:gd name="adj" fmla="val 405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A24881C-4A23-79F2-AEA7-4EC9E8AAD33D}"/>
              </a:ext>
            </a:extLst>
          </p:cNvPr>
          <p:cNvSpPr txBox="1">
            <a:spLocks/>
          </p:cNvSpPr>
          <p:nvPr/>
        </p:nvSpPr>
        <p:spPr>
          <a:xfrm>
            <a:off x="3315813" y="1275461"/>
            <a:ext cx="307777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/>
              <a:t>벌교대교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8CEB881-5D00-BB12-C9D8-A8A0409B400B}"/>
              </a:ext>
            </a:extLst>
          </p:cNvPr>
          <p:cNvSpPr txBox="1">
            <a:spLocks/>
          </p:cNvSpPr>
          <p:nvPr/>
        </p:nvSpPr>
        <p:spPr>
          <a:xfrm>
            <a:off x="3221192" y="1141826"/>
            <a:ext cx="496931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/>
              <a:t>노후 감시 현황</a:t>
            </a:r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DC730BD7-B7FC-EF0C-5BDC-2553171EE880}"/>
              </a:ext>
            </a:extLst>
          </p:cNvPr>
          <p:cNvSpPr>
            <a:spLocks/>
          </p:cNvSpPr>
          <p:nvPr/>
        </p:nvSpPr>
        <p:spPr>
          <a:xfrm>
            <a:off x="3221190" y="4825246"/>
            <a:ext cx="5796429" cy="1541648"/>
          </a:xfrm>
          <a:prstGeom prst="roundRect">
            <a:avLst>
              <a:gd name="adj" fmla="val 4064"/>
            </a:avLst>
          </a:prstGeom>
          <a:noFill/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869E219-9AAA-BFDC-83FE-C81984D09F28}"/>
              </a:ext>
            </a:extLst>
          </p:cNvPr>
          <p:cNvSpPr txBox="1">
            <a:spLocks/>
          </p:cNvSpPr>
          <p:nvPr/>
        </p:nvSpPr>
        <p:spPr>
          <a:xfrm>
            <a:off x="3221192" y="4714473"/>
            <a:ext cx="496931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/>
              <a:t>충돌 감시 현황</a:t>
            </a: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B628637A-EC50-056D-5C75-702CDD82C691}"/>
              </a:ext>
            </a:extLst>
          </p:cNvPr>
          <p:cNvSpPr/>
          <p:nvPr/>
        </p:nvSpPr>
        <p:spPr>
          <a:xfrm>
            <a:off x="5222416" y="1378539"/>
            <a:ext cx="1809440" cy="1366839"/>
          </a:xfrm>
          <a:prstGeom prst="roundRect">
            <a:avLst>
              <a:gd name="adj" fmla="val 405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0CBB7C4-DCDE-9123-C4D9-673385722F1D}"/>
              </a:ext>
            </a:extLst>
          </p:cNvPr>
          <p:cNvSpPr txBox="1">
            <a:spLocks/>
          </p:cNvSpPr>
          <p:nvPr/>
        </p:nvSpPr>
        <p:spPr>
          <a:xfrm>
            <a:off x="5225226" y="1275461"/>
            <a:ext cx="307777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 err="1"/>
              <a:t>야로대교</a:t>
            </a:r>
            <a:endParaRPr lang="ko-KR" altLang="en-US" sz="600" dirty="0"/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BCF85A45-3202-9A5B-CF5D-E8E77C979532}"/>
              </a:ext>
            </a:extLst>
          </p:cNvPr>
          <p:cNvSpPr/>
          <p:nvPr/>
        </p:nvSpPr>
        <p:spPr>
          <a:xfrm>
            <a:off x="7134231" y="1378539"/>
            <a:ext cx="1809440" cy="1366839"/>
          </a:xfrm>
          <a:prstGeom prst="roundRect">
            <a:avLst>
              <a:gd name="adj" fmla="val 405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0778266-C04C-5663-8CC3-B75BA0B57A6E}"/>
              </a:ext>
            </a:extLst>
          </p:cNvPr>
          <p:cNvSpPr txBox="1">
            <a:spLocks/>
          </p:cNvSpPr>
          <p:nvPr/>
        </p:nvSpPr>
        <p:spPr>
          <a:xfrm>
            <a:off x="7118621" y="1275461"/>
            <a:ext cx="384721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/>
              <a:t>평촌고가교</a:t>
            </a:r>
          </a:p>
        </p:txBody>
      </p:sp>
      <p:sp>
        <p:nvSpPr>
          <p:cNvPr id="2063" name="사각형: 둥근 모서리 2062">
            <a:extLst>
              <a:ext uri="{FF2B5EF4-FFF2-40B4-BE49-F238E27FC236}">
                <a16:creationId xmlns:a16="http://schemas.microsoft.com/office/drawing/2014/main" id="{967270DC-2215-E420-0F0C-FB44D0990BFF}"/>
              </a:ext>
            </a:extLst>
          </p:cNvPr>
          <p:cNvSpPr/>
          <p:nvPr/>
        </p:nvSpPr>
        <p:spPr>
          <a:xfrm>
            <a:off x="3310601" y="3162654"/>
            <a:ext cx="1809440" cy="1366839"/>
          </a:xfrm>
          <a:prstGeom prst="roundRect">
            <a:avLst>
              <a:gd name="adj" fmla="val 405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64" name="TextBox 2063">
            <a:extLst>
              <a:ext uri="{FF2B5EF4-FFF2-40B4-BE49-F238E27FC236}">
                <a16:creationId xmlns:a16="http://schemas.microsoft.com/office/drawing/2014/main" id="{8E06CB72-A484-54F6-8D37-DB3D13C0B4A4}"/>
              </a:ext>
            </a:extLst>
          </p:cNvPr>
          <p:cNvSpPr txBox="1">
            <a:spLocks/>
          </p:cNvSpPr>
          <p:nvPr/>
        </p:nvSpPr>
        <p:spPr>
          <a:xfrm>
            <a:off x="3315813" y="3059576"/>
            <a:ext cx="269304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/>
              <a:t>대별</a:t>
            </a:r>
            <a:r>
              <a:rPr lang="en-US" altLang="ko-KR" sz="600" dirty="0"/>
              <a:t>3</a:t>
            </a:r>
            <a:r>
              <a:rPr lang="ko-KR" altLang="en-US" sz="600" dirty="0"/>
              <a:t>교</a:t>
            </a:r>
          </a:p>
        </p:txBody>
      </p:sp>
      <p:sp>
        <p:nvSpPr>
          <p:cNvPr id="2065" name="사각형: 둥근 모서리 2064">
            <a:extLst>
              <a:ext uri="{FF2B5EF4-FFF2-40B4-BE49-F238E27FC236}">
                <a16:creationId xmlns:a16="http://schemas.microsoft.com/office/drawing/2014/main" id="{9991D296-5810-04AF-B261-23536DE50341}"/>
              </a:ext>
            </a:extLst>
          </p:cNvPr>
          <p:cNvSpPr/>
          <p:nvPr/>
        </p:nvSpPr>
        <p:spPr>
          <a:xfrm>
            <a:off x="5222416" y="3162654"/>
            <a:ext cx="1809440" cy="1366839"/>
          </a:xfrm>
          <a:prstGeom prst="roundRect">
            <a:avLst>
              <a:gd name="adj" fmla="val 405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66" name="TextBox 2065">
            <a:extLst>
              <a:ext uri="{FF2B5EF4-FFF2-40B4-BE49-F238E27FC236}">
                <a16:creationId xmlns:a16="http://schemas.microsoft.com/office/drawing/2014/main" id="{862DB225-68B8-4C9B-712B-2F3E170247E8}"/>
              </a:ext>
            </a:extLst>
          </p:cNvPr>
          <p:cNvSpPr txBox="1">
            <a:spLocks/>
          </p:cNvSpPr>
          <p:nvPr/>
        </p:nvSpPr>
        <p:spPr>
          <a:xfrm>
            <a:off x="5227628" y="3059576"/>
            <a:ext cx="307777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 err="1"/>
              <a:t>모세골교</a:t>
            </a:r>
            <a:endParaRPr lang="ko-KR" altLang="en-US" sz="600" dirty="0"/>
          </a:p>
        </p:txBody>
      </p:sp>
      <p:sp>
        <p:nvSpPr>
          <p:cNvPr id="2067" name="사각형: 둥근 모서리 2066">
            <a:extLst>
              <a:ext uri="{FF2B5EF4-FFF2-40B4-BE49-F238E27FC236}">
                <a16:creationId xmlns:a16="http://schemas.microsoft.com/office/drawing/2014/main" id="{81C22297-4FEA-97DE-CDA9-CA8D9B620BF8}"/>
              </a:ext>
            </a:extLst>
          </p:cNvPr>
          <p:cNvSpPr/>
          <p:nvPr/>
        </p:nvSpPr>
        <p:spPr>
          <a:xfrm>
            <a:off x="3310601" y="4951470"/>
            <a:ext cx="1809440" cy="1366839"/>
          </a:xfrm>
          <a:prstGeom prst="roundRect">
            <a:avLst>
              <a:gd name="adj" fmla="val 405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68" name="TextBox 2067">
            <a:extLst>
              <a:ext uri="{FF2B5EF4-FFF2-40B4-BE49-F238E27FC236}">
                <a16:creationId xmlns:a16="http://schemas.microsoft.com/office/drawing/2014/main" id="{0A9F5FB8-B922-65A9-7D15-1F4F8723BCB7}"/>
              </a:ext>
            </a:extLst>
          </p:cNvPr>
          <p:cNvSpPr txBox="1">
            <a:spLocks/>
          </p:cNvSpPr>
          <p:nvPr/>
        </p:nvSpPr>
        <p:spPr>
          <a:xfrm>
            <a:off x="3315813" y="4848392"/>
            <a:ext cx="333425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 err="1"/>
              <a:t>신갈</a:t>
            </a:r>
            <a:r>
              <a:rPr lang="en-US" altLang="ko-KR" sz="600" dirty="0"/>
              <a:t>JCT</a:t>
            </a:r>
            <a:r>
              <a:rPr lang="ko-KR" altLang="en-US" sz="600" dirty="0"/>
              <a:t>교</a:t>
            </a:r>
          </a:p>
        </p:txBody>
      </p:sp>
      <p:sp>
        <p:nvSpPr>
          <p:cNvPr id="2069" name="TextBox 2068">
            <a:extLst>
              <a:ext uri="{FF2B5EF4-FFF2-40B4-BE49-F238E27FC236}">
                <a16:creationId xmlns:a16="http://schemas.microsoft.com/office/drawing/2014/main" id="{0122FFAB-F063-8499-FBBE-8DD8C1141141}"/>
              </a:ext>
            </a:extLst>
          </p:cNvPr>
          <p:cNvSpPr txBox="1">
            <a:spLocks/>
          </p:cNvSpPr>
          <p:nvPr/>
        </p:nvSpPr>
        <p:spPr>
          <a:xfrm>
            <a:off x="3447944" y="3496514"/>
            <a:ext cx="514564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/>
              <a:t>금일 화염 의심 </a:t>
            </a:r>
          </a:p>
        </p:txBody>
      </p:sp>
      <p:sp>
        <p:nvSpPr>
          <p:cNvPr id="2070" name="TextBox 2069">
            <a:extLst>
              <a:ext uri="{FF2B5EF4-FFF2-40B4-BE49-F238E27FC236}">
                <a16:creationId xmlns:a16="http://schemas.microsoft.com/office/drawing/2014/main" id="{F28A9F7D-1875-69D3-D18C-E334F5BD1CC0}"/>
              </a:ext>
            </a:extLst>
          </p:cNvPr>
          <p:cNvSpPr txBox="1">
            <a:spLocks/>
          </p:cNvSpPr>
          <p:nvPr/>
        </p:nvSpPr>
        <p:spPr>
          <a:xfrm>
            <a:off x="4595283" y="3496514"/>
            <a:ext cx="67326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altLang="ko-KR" sz="600" dirty="0"/>
              <a:t>xx</a:t>
            </a:r>
            <a:endParaRPr lang="ko-KR" altLang="en-US" sz="600" dirty="0"/>
          </a:p>
        </p:txBody>
      </p:sp>
      <p:sp>
        <p:nvSpPr>
          <p:cNvPr id="2071" name="TextBox 2070">
            <a:extLst>
              <a:ext uri="{FF2B5EF4-FFF2-40B4-BE49-F238E27FC236}">
                <a16:creationId xmlns:a16="http://schemas.microsoft.com/office/drawing/2014/main" id="{D7AA84D5-8F2D-56B3-9F37-134A7A11E1B9}"/>
              </a:ext>
            </a:extLst>
          </p:cNvPr>
          <p:cNvSpPr txBox="1">
            <a:spLocks/>
          </p:cNvSpPr>
          <p:nvPr/>
        </p:nvSpPr>
        <p:spPr>
          <a:xfrm>
            <a:off x="4764984" y="3496514"/>
            <a:ext cx="76944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/>
              <a:t>건</a:t>
            </a:r>
          </a:p>
        </p:txBody>
      </p:sp>
      <p:sp>
        <p:nvSpPr>
          <p:cNvPr id="2072" name="TextBox 2071">
            <a:extLst>
              <a:ext uri="{FF2B5EF4-FFF2-40B4-BE49-F238E27FC236}">
                <a16:creationId xmlns:a16="http://schemas.microsoft.com/office/drawing/2014/main" id="{9FDB56B8-188F-048A-9A18-896B88B35298}"/>
              </a:ext>
            </a:extLst>
          </p:cNvPr>
          <p:cNvSpPr txBox="1">
            <a:spLocks/>
          </p:cNvSpPr>
          <p:nvPr/>
        </p:nvSpPr>
        <p:spPr>
          <a:xfrm>
            <a:off x="3447944" y="3658605"/>
            <a:ext cx="496931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/>
              <a:t>최근 화염 일시</a:t>
            </a:r>
          </a:p>
        </p:txBody>
      </p:sp>
      <p:sp>
        <p:nvSpPr>
          <p:cNvPr id="2074" name="TextBox 2073">
            <a:extLst>
              <a:ext uri="{FF2B5EF4-FFF2-40B4-BE49-F238E27FC236}">
                <a16:creationId xmlns:a16="http://schemas.microsoft.com/office/drawing/2014/main" id="{84F7B2D3-F865-2432-0F71-4798F3C9B2DA}"/>
              </a:ext>
            </a:extLst>
          </p:cNvPr>
          <p:cNvSpPr txBox="1">
            <a:spLocks/>
          </p:cNvSpPr>
          <p:nvPr/>
        </p:nvSpPr>
        <p:spPr>
          <a:xfrm>
            <a:off x="4135853" y="3658605"/>
            <a:ext cx="706075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r"/>
            <a:r>
              <a:rPr lang="en-US" altLang="ko-KR" sz="600" dirty="0"/>
              <a:t>YY/MM/DD </a:t>
            </a:r>
            <a:r>
              <a:rPr lang="en-US" altLang="ko-KR" sz="600" dirty="0" err="1"/>
              <a:t>HH:mm:ss</a:t>
            </a:r>
            <a:endParaRPr lang="ko-KR" altLang="en-US" sz="600" dirty="0"/>
          </a:p>
        </p:txBody>
      </p:sp>
      <p:sp>
        <p:nvSpPr>
          <p:cNvPr id="2075" name="TextBox 2074">
            <a:extLst>
              <a:ext uri="{FF2B5EF4-FFF2-40B4-BE49-F238E27FC236}">
                <a16:creationId xmlns:a16="http://schemas.microsoft.com/office/drawing/2014/main" id="{F41B06AF-88D1-BE31-0799-41DD1188324B}"/>
              </a:ext>
            </a:extLst>
          </p:cNvPr>
          <p:cNvSpPr txBox="1">
            <a:spLocks/>
          </p:cNvSpPr>
          <p:nvPr/>
        </p:nvSpPr>
        <p:spPr>
          <a:xfrm>
            <a:off x="3447944" y="3295178"/>
            <a:ext cx="325410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/>
              <a:t>현재 상황</a:t>
            </a:r>
          </a:p>
        </p:txBody>
      </p:sp>
      <p:sp>
        <p:nvSpPr>
          <p:cNvPr id="2076" name="TextBox 2075">
            <a:extLst>
              <a:ext uri="{FF2B5EF4-FFF2-40B4-BE49-F238E27FC236}">
                <a16:creationId xmlns:a16="http://schemas.microsoft.com/office/drawing/2014/main" id="{A36DB9D8-3BBB-1697-58CB-ECBBF7CFD4BF}"/>
              </a:ext>
            </a:extLst>
          </p:cNvPr>
          <p:cNvSpPr txBox="1">
            <a:spLocks/>
          </p:cNvSpPr>
          <p:nvPr/>
        </p:nvSpPr>
        <p:spPr>
          <a:xfrm>
            <a:off x="3853191" y="3290966"/>
            <a:ext cx="988737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ko-KR" altLang="en-US" sz="600">
                <a:solidFill>
                  <a:srgbClr val="FF0000"/>
                </a:solidFill>
              </a:rPr>
              <a:t>화염 없음</a:t>
            </a:r>
            <a:endParaRPr lang="ko-KR" altLang="en-US" sz="600" dirty="0">
              <a:solidFill>
                <a:srgbClr val="FF0000"/>
              </a:solidFill>
            </a:endParaRPr>
          </a:p>
        </p:txBody>
      </p:sp>
      <p:sp>
        <p:nvSpPr>
          <p:cNvPr id="2077" name="TextBox 2076">
            <a:extLst>
              <a:ext uri="{FF2B5EF4-FFF2-40B4-BE49-F238E27FC236}">
                <a16:creationId xmlns:a16="http://schemas.microsoft.com/office/drawing/2014/main" id="{2BFA1458-D829-5533-3601-E4430FE4994E}"/>
              </a:ext>
            </a:extLst>
          </p:cNvPr>
          <p:cNvSpPr txBox="1">
            <a:spLocks/>
          </p:cNvSpPr>
          <p:nvPr/>
        </p:nvSpPr>
        <p:spPr>
          <a:xfrm>
            <a:off x="3447944" y="4044844"/>
            <a:ext cx="514564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/>
              <a:t>금일 화재 발생 </a:t>
            </a:r>
          </a:p>
        </p:txBody>
      </p:sp>
      <p:sp>
        <p:nvSpPr>
          <p:cNvPr id="2078" name="TextBox 2077">
            <a:extLst>
              <a:ext uri="{FF2B5EF4-FFF2-40B4-BE49-F238E27FC236}">
                <a16:creationId xmlns:a16="http://schemas.microsoft.com/office/drawing/2014/main" id="{0D5887C8-FC8E-9A88-6BFD-26AE3A0DFE98}"/>
              </a:ext>
            </a:extLst>
          </p:cNvPr>
          <p:cNvSpPr txBox="1">
            <a:spLocks/>
          </p:cNvSpPr>
          <p:nvPr/>
        </p:nvSpPr>
        <p:spPr>
          <a:xfrm>
            <a:off x="4595283" y="4044844"/>
            <a:ext cx="67326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altLang="ko-KR" sz="600" dirty="0"/>
              <a:t>xx</a:t>
            </a:r>
            <a:endParaRPr lang="ko-KR" altLang="en-US" sz="600" dirty="0"/>
          </a:p>
        </p:txBody>
      </p:sp>
      <p:sp>
        <p:nvSpPr>
          <p:cNvPr id="2079" name="TextBox 2078">
            <a:extLst>
              <a:ext uri="{FF2B5EF4-FFF2-40B4-BE49-F238E27FC236}">
                <a16:creationId xmlns:a16="http://schemas.microsoft.com/office/drawing/2014/main" id="{B7120985-D8C7-4997-97D6-76645C515E8A}"/>
              </a:ext>
            </a:extLst>
          </p:cNvPr>
          <p:cNvSpPr txBox="1">
            <a:spLocks/>
          </p:cNvSpPr>
          <p:nvPr/>
        </p:nvSpPr>
        <p:spPr>
          <a:xfrm>
            <a:off x="4764984" y="4044844"/>
            <a:ext cx="76944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/>
              <a:t>건</a:t>
            </a:r>
          </a:p>
        </p:txBody>
      </p:sp>
      <p:sp>
        <p:nvSpPr>
          <p:cNvPr id="2080" name="TextBox 2079">
            <a:extLst>
              <a:ext uri="{FF2B5EF4-FFF2-40B4-BE49-F238E27FC236}">
                <a16:creationId xmlns:a16="http://schemas.microsoft.com/office/drawing/2014/main" id="{FE51AD21-DDB3-5C08-30E0-06994310D4E2}"/>
              </a:ext>
            </a:extLst>
          </p:cNvPr>
          <p:cNvSpPr txBox="1">
            <a:spLocks/>
          </p:cNvSpPr>
          <p:nvPr/>
        </p:nvSpPr>
        <p:spPr>
          <a:xfrm>
            <a:off x="3447944" y="4206935"/>
            <a:ext cx="496931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/>
              <a:t>최근 화재 시각</a:t>
            </a:r>
          </a:p>
        </p:txBody>
      </p:sp>
      <p:sp>
        <p:nvSpPr>
          <p:cNvPr id="2081" name="TextBox 2080">
            <a:extLst>
              <a:ext uri="{FF2B5EF4-FFF2-40B4-BE49-F238E27FC236}">
                <a16:creationId xmlns:a16="http://schemas.microsoft.com/office/drawing/2014/main" id="{7221C4C0-607F-5975-BD35-9987831B6927}"/>
              </a:ext>
            </a:extLst>
          </p:cNvPr>
          <p:cNvSpPr txBox="1">
            <a:spLocks/>
          </p:cNvSpPr>
          <p:nvPr/>
        </p:nvSpPr>
        <p:spPr>
          <a:xfrm>
            <a:off x="4135853" y="4206935"/>
            <a:ext cx="706075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r"/>
            <a:r>
              <a:rPr lang="en-US" altLang="ko-KR" sz="600" dirty="0"/>
              <a:t>YY/MM/DD </a:t>
            </a:r>
            <a:r>
              <a:rPr lang="en-US" altLang="ko-KR" sz="600" dirty="0" err="1"/>
              <a:t>HH:mm:ss</a:t>
            </a:r>
            <a:endParaRPr lang="ko-KR" altLang="en-US" sz="600" dirty="0"/>
          </a:p>
        </p:txBody>
      </p:sp>
      <p:cxnSp>
        <p:nvCxnSpPr>
          <p:cNvPr id="2083" name="직선 연결선 2082">
            <a:extLst>
              <a:ext uri="{FF2B5EF4-FFF2-40B4-BE49-F238E27FC236}">
                <a16:creationId xmlns:a16="http://schemas.microsoft.com/office/drawing/2014/main" id="{EA94EF9D-4E99-1AD0-3C28-681D36FA7511}"/>
              </a:ext>
            </a:extLst>
          </p:cNvPr>
          <p:cNvCxnSpPr>
            <a:cxnSpLocks/>
          </p:cNvCxnSpPr>
          <p:nvPr/>
        </p:nvCxnSpPr>
        <p:spPr>
          <a:xfrm>
            <a:off x="3384125" y="3943350"/>
            <a:ext cx="1626025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098" name="TextBox 2097">
            <a:extLst>
              <a:ext uri="{FF2B5EF4-FFF2-40B4-BE49-F238E27FC236}">
                <a16:creationId xmlns:a16="http://schemas.microsoft.com/office/drawing/2014/main" id="{E5AC3BCE-5D0A-73A6-DB67-10D53296F549}"/>
              </a:ext>
            </a:extLst>
          </p:cNvPr>
          <p:cNvSpPr txBox="1">
            <a:spLocks/>
          </p:cNvSpPr>
          <p:nvPr/>
        </p:nvSpPr>
        <p:spPr>
          <a:xfrm>
            <a:off x="3447944" y="3807547"/>
            <a:ext cx="514564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/>
              <a:t>최근 화염 위치</a:t>
            </a:r>
          </a:p>
        </p:txBody>
      </p:sp>
      <p:sp>
        <p:nvSpPr>
          <p:cNvPr id="2099" name="TextBox 2098">
            <a:extLst>
              <a:ext uri="{FF2B5EF4-FFF2-40B4-BE49-F238E27FC236}">
                <a16:creationId xmlns:a16="http://schemas.microsoft.com/office/drawing/2014/main" id="{060DD42C-0B74-B4CC-E426-B1434BD5ABED}"/>
              </a:ext>
            </a:extLst>
          </p:cNvPr>
          <p:cNvSpPr txBox="1">
            <a:spLocks/>
          </p:cNvSpPr>
          <p:nvPr/>
        </p:nvSpPr>
        <p:spPr>
          <a:xfrm>
            <a:off x="4135853" y="3807547"/>
            <a:ext cx="706075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r"/>
            <a:r>
              <a:rPr lang="en-US" altLang="ko-KR" sz="600" dirty="0"/>
              <a:t>xxx,</a:t>
            </a:r>
            <a:r>
              <a:rPr lang="ko-KR" altLang="en-US" sz="600" dirty="0"/>
              <a:t> </a:t>
            </a:r>
            <a:r>
              <a:rPr lang="en-US" altLang="ko-KR" sz="600" dirty="0"/>
              <a:t>xxx,</a:t>
            </a:r>
            <a:r>
              <a:rPr lang="ko-KR" altLang="en-US" sz="600" dirty="0"/>
              <a:t> </a:t>
            </a:r>
            <a:r>
              <a:rPr lang="en-US" altLang="ko-KR" sz="600" dirty="0"/>
              <a:t>xxx,</a:t>
            </a:r>
            <a:r>
              <a:rPr lang="ko-KR" altLang="en-US" sz="600" dirty="0"/>
              <a:t> </a:t>
            </a:r>
            <a:r>
              <a:rPr lang="en-US" altLang="ko-KR" sz="600" dirty="0"/>
              <a:t>xxx</a:t>
            </a:r>
            <a:endParaRPr lang="ko-KR" altLang="en-US" sz="600" dirty="0"/>
          </a:p>
        </p:txBody>
      </p:sp>
      <p:sp>
        <p:nvSpPr>
          <p:cNvPr id="2100" name="TextBox 2099">
            <a:extLst>
              <a:ext uri="{FF2B5EF4-FFF2-40B4-BE49-F238E27FC236}">
                <a16:creationId xmlns:a16="http://schemas.microsoft.com/office/drawing/2014/main" id="{67AF77EC-5D59-69B3-10A9-349E103310BC}"/>
              </a:ext>
            </a:extLst>
          </p:cNvPr>
          <p:cNvSpPr txBox="1">
            <a:spLocks/>
          </p:cNvSpPr>
          <p:nvPr/>
        </p:nvSpPr>
        <p:spPr>
          <a:xfrm>
            <a:off x="3447944" y="4368087"/>
            <a:ext cx="514564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/>
              <a:t>최근 화염  위치</a:t>
            </a:r>
          </a:p>
        </p:txBody>
      </p:sp>
      <p:sp>
        <p:nvSpPr>
          <p:cNvPr id="2101" name="TextBox 2100">
            <a:extLst>
              <a:ext uri="{FF2B5EF4-FFF2-40B4-BE49-F238E27FC236}">
                <a16:creationId xmlns:a16="http://schemas.microsoft.com/office/drawing/2014/main" id="{34507EE9-41F7-0ADC-BF5A-AAF69E2B6FD4}"/>
              </a:ext>
            </a:extLst>
          </p:cNvPr>
          <p:cNvSpPr txBox="1">
            <a:spLocks/>
          </p:cNvSpPr>
          <p:nvPr/>
        </p:nvSpPr>
        <p:spPr>
          <a:xfrm>
            <a:off x="4135853" y="4368087"/>
            <a:ext cx="706075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r"/>
            <a:r>
              <a:rPr lang="en-US" altLang="ko-KR" sz="600" dirty="0"/>
              <a:t>xxx,</a:t>
            </a:r>
            <a:r>
              <a:rPr lang="ko-KR" altLang="en-US" sz="600" dirty="0"/>
              <a:t> </a:t>
            </a:r>
            <a:r>
              <a:rPr lang="en-US" altLang="ko-KR" sz="600" dirty="0"/>
              <a:t>xxx,</a:t>
            </a:r>
            <a:r>
              <a:rPr lang="ko-KR" altLang="en-US" sz="600" dirty="0"/>
              <a:t> </a:t>
            </a:r>
            <a:r>
              <a:rPr lang="en-US" altLang="ko-KR" sz="600" dirty="0"/>
              <a:t>xxx,</a:t>
            </a:r>
            <a:r>
              <a:rPr lang="ko-KR" altLang="en-US" sz="600" dirty="0"/>
              <a:t> </a:t>
            </a:r>
            <a:r>
              <a:rPr lang="en-US" altLang="ko-KR" sz="600" dirty="0"/>
              <a:t>xxx</a:t>
            </a:r>
            <a:endParaRPr lang="ko-KR" altLang="en-US" sz="600" dirty="0"/>
          </a:p>
        </p:txBody>
      </p:sp>
      <p:sp>
        <p:nvSpPr>
          <p:cNvPr id="2102" name="TextBox 2101">
            <a:extLst>
              <a:ext uri="{FF2B5EF4-FFF2-40B4-BE49-F238E27FC236}">
                <a16:creationId xmlns:a16="http://schemas.microsoft.com/office/drawing/2014/main" id="{49B368A1-3CF2-12D8-FCDC-E609247DB6AC}"/>
              </a:ext>
            </a:extLst>
          </p:cNvPr>
          <p:cNvSpPr txBox="1">
            <a:spLocks/>
          </p:cNvSpPr>
          <p:nvPr/>
        </p:nvSpPr>
        <p:spPr>
          <a:xfrm>
            <a:off x="5379115" y="3496514"/>
            <a:ext cx="514564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/>
              <a:t>금일 화염 의심 </a:t>
            </a:r>
          </a:p>
        </p:txBody>
      </p:sp>
      <p:sp>
        <p:nvSpPr>
          <p:cNvPr id="2103" name="TextBox 2102">
            <a:extLst>
              <a:ext uri="{FF2B5EF4-FFF2-40B4-BE49-F238E27FC236}">
                <a16:creationId xmlns:a16="http://schemas.microsoft.com/office/drawing/2014/main" id="{E79D8053-AABE-869D-F39D-C88767C1CAE3}"/>
              </a:ext>
            </a:extLst>
          </p:cNvPr>
          <p:cNvSpPr txBox="1">
            <a:spLocks/>
          </p:cNvSpPr>
          <p:nvPr/>
        </p:nvSpPr>
        <p:spPr>
          <a:xfrm>
            <a:off x="6526454" y="3496514"/>
            <a:ext cx="67326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altLang="ko-KR" sz="600" dirty="0"/>
              <a:t>xx</a:t>
            </a:r>
            <a:endParaRPr lang="ko-KR" altLang="en-US" sz="600" dirty="0"/>
          </a:p>
        </p:txBody>
      </p:sp>
      <p:sp>
        <p:nvSpPr>
          <p:cNvPr id="2104" name="TextBox 2103">
            <a:extLst>
              <a:ext uri="{FF2B5EF4-FFF2-40B4-BE49-F238E27FC236}">
                <a16:creationId xmlns:a16="http://schemas.microsoft.com/office/drawing/2014/main" id="{F799D670-5699-323C-864A-01970A6F809A}"/>
              </a:ext>
            </a:extLst>
          </p:cNvPr>
          <p:cNvSpPr txBox="1">
            <a:spLocks/>
          </p:cNvSpPr>
          <p:nvPr/>
        </p:nvSpPr>
        <p:spPr>
          <a:xfrm>
            <a:off x="6696155" y="3496514"/>
            <a:ext cx="76944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/>
              <a:t>건</a:t>
            </a:r>
          </a:p>
        </p:txBody>
      </p:sp>
      <p:sp>
        <p:nvSpPr>
          <p:cNvPr id="2105" name="TextBox 2104">
            <a:extLst>
              <a:ext uri="{FF2B5EF4-FFF2-40B4-BE49-F238E27FC236}">
                <a16:creationId xmlns:a16="http://schemas.microsoft.com/office/drawing/2014/main" id="{47466653-3115-35B6-02E5-478489970568}"/>
              </a:ext>
            </a:extLst>
          </p:cNvPr>
          <p:cNvSpPr txBox="1">
            <a:spLocks/>
          </p:cNvSpPr>
          <p:nvPr/>
        </p:nvSpPr>
        <p:spPr>
          <a:xfrm>
            <a:off x="5379115" y="3658605"/>
            <a:ext cx="496931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/>
              <a:t>최근 화염 일시</a:t>
            </a:r>
          </a:p>
        </p:txBody>
      </p:sp>
      <p:sp>
        <p:nvSpPr>
          <p:cNvPr id="2106" name="TextBox 2105">
            <a:extLst>
              <a:ext uri="{FF2B5EF4-FFF2-40B4-BE49-F238E27FC236}">
                <a16:creationId xmlns:a16="http://schemas.microsoft.com/office/drawing/2014/main" id="{56F610FA-8784-0EFF-C68A-C2D84996273E}"/>
              </a:ext>
            </a:extLst>
          </p:cNvPr>
          <p:cNvSpPr txBox="1">
            <a:spLocks/>
          </p:cNvSpPr>
          <p:nvPr/>
        </p:nvSpPr>
        <p:spPr>
          <a:xfrm>
            <a:off x="6067024" y="3658605"/>
            <a:ext cx="706075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r"/>
            <a:r>
              <a:rPr lang="en-US" altLang="ko-KR" sz="600" dirty="0"/>
              <a:t>YY/MM/DD </a:t>
            </a:r>
            <a:r>
              <a:rPr lang="en-US" altLang="ko-KR" sz="600" dirty="0" err="1"/>
              <a:t>HH:mm:ss</a:t>
            </a:r>
            <a:endParaRPr lang="ko-KR" altLang="en-US" sz="600" dirty="0"/>
          </a:p>
        </p:txBody>
      </p:sp>
      <p:sp>
        <p:nvSpPr>
          <p:cNvPr id="2107" name="TextBox 2106">
            <a:extLst>
              <a:ext uri="{FF2B5EF4-FFF2-40B4-BE49-F238E27FC236}">
                <a16:creationId xmlns:a16="http://schemas.microsoft.com/office/drawing/2014/main" id="{351AA93E-0567-EF5C-84E2-A862E888BE62}"/>
              </a:ext>
            </a:extLst>
          </p:cNvPr>
          <p:cNvSpPr txBox="1">
            <a:spLocks/>
          </p:cNvSpPr>
          <p:nvPr/>
        </p:nvSpPr>
        <p:spPr>
          <a:xfrm>
            <a:off x="5379115" y="3295178"/>
            <a:ext cx="325410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/>
              <a:t>현재 상황</a:t>
            </a:r>
          </a:p>
        </p:txBody>
      </p:sp>
      <p:sp>
        <p:nvSpPr>
          <p:cNvPr id="2108" name="TextBox 2107">
            <a:extLst>
              <a:ext uri="{FF2B5EF4-FFF2-40B4-BE49-F238E27FC236}">
                <a16:creationId xmlns:a16="http://schemas.microsoft.com/office/drawing/2014/main" id="{3C8A391A-0EA4-A151-C185-9CACE92A34C3}"/>
              </a:ext>
            </a:extLst>
          </p:cNvPr>
          <p:cNvSpPr txBox="1">
            <a:spLocks/>
          </p:cNvSpPr>
          <p:nvPr/>
        </p:nvSpPr>
        <p:spPr>
          <a:xfrm>
            <a:off x="5784362" y="3290966"/>
            <a:ext cx="988737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ko-KR" altLang="en-US" sz="600">
                <a:solidFill>
                  <a:srgbClr val="FF0000"/>
                </a:solidFill>
              </a:rPr>
              <a:t>화염 없음</a:t>
            </a:r>
            <a:endParaRPr lang="ko-KR" altLang="en-US" sz="600" dirty="0">
              <a:solidFill>
                <a:srgbClr val="FF0000"/>
              </a:solidFill>
            </a:endParaRPr>
          </a:p>
        </p:txBody>
      </p:sp>
      <p:sp>
        <p:nvSpPr>
          <p:cNvPr id="2109" name="TextBox 2108">
            <a:extLst>
              <a:ext uri="{FF2B5EF4-FFF2-40B4-BE49-F238E27FC236}">
                <a16:creationId xmlns:a16="http://schemas.microsoft.com/office/drawing/2014/main" id="{8B2E88E3-923B-F347-4B66-1461EB225CA9}"/>
              </a:ext>
            </a:extLst>
          </p:cNvPr>
          <p:cNvSpPr txBox="1">
            <a:spLocks/>
          </p:cNvSpPr>
          <p:nvPr/>
        </p:nvSpPr>
        <p:spPr>
          <a:xfrm>
            <a:off x="5379115" y="4044844"/>
            <a:ext cx="514564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/>
              <a:t>금일 화재 발생 </a:t>
            </a:r>
          </a:p>
        </p:txBody>
      </p:sp>
      <p:sp>
        <p:nvSpPr>
          <p:cNvPr id="2110" name="TextBox 2109">
            <a:extLst>
              <a:ext uri="{FF2B5EF4-FFF2-40B4-BE49-F238E27FC236}">
                <a16:creationId xmlns:a16="http://schemas.microsoft.com/office/drawing/2014/main" id="{B2EC9A37-B1E7-A515-C018-958DDC9B1FC6}"/>
              </a:ext>
            </a:extLst>
          </p:cNvPr>
          <p:cNvSpPr txBox="1">
            <a:spLocks/>
          </p:cNvSpPr>
          <p:nvPr/>
        </p:nvSpPr>
        <p:spPr>
          <a:xfrm>
            <a:off x="6526454" y="4044844"/>
            <a:ext cx="67326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altLang="ko-KR" sz="600" dirty="0"/>
              <a:t>xx</a:t>
            </a:r>
            <a:endParaRPr lang="ko-KR" altLang="en-US" sz="600" dirty="0"/>
          </a:p>
        </p:txBody>
      </p:sp>
      <p:sp>
        <p:nvSpPr>
          <p:cNvPr id="2111" name="TextBox 2110">
            <a:extLst>
              <a:ext uri="{FF2B5EF4-FFF2-40B4-BE49-F238E27FC236}">
                <a16:creationId xmlns:a16="http://schemas.microsoft.com/office/drawing/2014/main" id="{34712A98-C3C5-3116-34EF-BE0CBF9208A9}"/>
              </a:ext>
            </a:extLst>
          </p:cNvPr>
          <p:cNvSpPr txBox="1">
            <a:spLocks/>
          </p:cNvSpPr>
          <p:nvPr/>
        </p:nvSpPr>
        <p:spPr>
          <a:xfrm>
            <a:off x="6696155" y="4044844"/>
            <a:ext cx="76944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/>
              <a:t>건</a:t>
            </a:r>
          </a:p>
        </p:txBody>
      </p:sp>
      <p:sp>
        <p:nvSpPr>
          <p:cNvPr id="2112" name="TextBox 2111">
            <a:extLst>
              <a:ext uri="{FF2B5EF4-FFF2-40B4-BE49-F238E27FC236}">
                <a16:creationId xmlns:a16="http://schemas.microsoft.com/office/drawing/2014/main" id="{6BC8970E-0441-2934-BE48-E45119F7F398}"/>
              </a:ext>
            </a:extLst>
          </p:cNvPr>
          <p:cNvSpPr txBox="1">
            <a:spLocks/>
          </p:cNvSpPr>
          <p:nvPr/>
        </p:nvSpPr>
        <p:spPr>
          <a:xfrm>
            <a:off x="5379115" y="4206935"/>
            <a:ext cx="496931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/>
              <a:t>최근 화재 시각</a:t>
            </a:r>
          </a:p>
        </p:txBody>
      </p:sp>
      <p:sp>
        <p:nvSpPr>
          <p:cNvPr id="2113" name="TextBox 2112">
            <a:extLst>
              <a:ext uri="{FF2B5EF4-FFF2-40B4-BE49-F238E27FC236}">
                <a16:creationId xmlns:a16="http://schemas.microsoft.com/office/drawing/2014/main" id="{72590E79-0873-0CF4-54E8-5C211D92B98A}"/>
              </a:ext>
            </a:extLst>
          </p:cNvPr>
          <p:cNvSpPr txBox="1">
            <a:spLocks/>
          </p:cNvSpPr>
          <p:nvPr/>
        </p:nvSpPr>
        <p:spPr>
          <a:xfrm>
            <a:off x="6067024" y="4206935"/>
            <a:ext cx="706075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r"/>
            <a:r>
              <a:rPr lang="en-US" altLang="ko-KR" sz="600" dirty="0"/>
              <a:t>YY/MM/DD </a:t>
            </a:r>
            <a:r>
              <a:rPr lang="en-US" altLang="ko-KR" sz="600" dirty="0" err="1"/>
              <a:t>HH:mm:ss</a:t>
            </a:r>
            <a:endParaRPr lang="ko-KR" altLang="en-US" sz="600" dirty="0"/>
          </a:p>
        </p:txBody>
      </p:sp>
      <p:cxnSp>
        <p:nvCxnSpPr>
          <p:cNvPr id="2114" name="직선 연결선 2113">
            <a:extLst>
              <a:ext uri="{FF2B5EF4-FFF2-40B4-BE49-F238E27FC236}">
                <a16:creationId xmlns:a16="http://schemas.microsoft.com/office/drawing/2014/main" id="{83C7CF4B-841E-B401-6D75-508E4807536C}"/>
              </a:ext>
            </a:extLst>
          </p:cNvPr>
          <p:cNvCxnSpPr>
            <a:cxnSpLocks/>
          </p:cNvCxnSpPr>
          <p:nvPr/>
        </p:nvCxnSpPr>
        <p:spPr>
          <a:xfrm>
            <a:off x="5315296" y="3943350"/>
            <a:ext cx="1626025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15" name="TextBox 2114">
            <a:extLst>
              <a:ext uri="{FF2B5EF4-FFF2-40B4-BE49-F238E27FC236}">
                <a16:creationId xmlns:a16="http://schemas.microsoft.com/office/drawing/2014/main" id="{2F7CFDFB-6172-15AB-B1F5-43F1B1F06262}"/>
              </a:ext>
            </a:extLst>
          </p:cNvPr>
          <p:cNvSpPr txBox="1">
            <a:spLocks/>
          </p:cNvSpPr>
          <p:nvPr/>
        </p:nvSpPr>
        <p:spPr>
          <a:xfrm>
            <a:off x="5379115" y="3807547"/>
            <a:ext cx="514564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/>
              <a:t>최근 화염 위치</a:t>
            </a:r>
          </a:p>
        </p:txBody>
      </p:sp>
      <p:sp>
        <p:nvSpPr>
          <p:cNvPr id="2116" name="TextBox 2115">
            <a:extLst>
              <a:ext uri="{FF2B5EF4-FFF2-40B4-BE49-F238E27FC236}">
                <a16:creationId xmlns:a16="http://schemas.microsoft.com/office/drawing/2014/main" id="{D3353178-74C4-B9F4-AF5B-12FAF776EC41}"/>
              </a:ext>
            </a:extLst>
          </p:cNvPr>
          <p:cNvSpPr txBox="1">
            <a:spLocks/>
          </p:cNvSpPr>
          <p:nvPr/>
        </p:nvSpPr>
        <p:spPr>
          <a:xfrm>
            <a:off x="6067024" y="3807547"/>
            <a:ext cx="706075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r"/>
            <a:r>
              <a:rPr lang="en-US" altLang="ko-KR" sz="600" dirty="0"/>
              <a:t>xxx,</a:t>
            </a:r>
            <a:r>
              <a:rPr lang="ko-KR" altLang="en-US" sz="600" dirty="0"/>
              <a:t> </a:t>
            </a:r>
            <a:r>
              <a:rPr lang="en-US" altLang="ko-KR" sz="600" dirty="0"/>
              <a:t>xxx,</a:t>
            </a:r>
            <a:r>
              <a:rPr lang="ko-KR" altLang="en-US" sz="600" dirty="0"/>
              <a:t> </a:t>
            </a:r>
            <a:r>
              <a:rPr lang="en-US" altLang="ko-KR" sz="600" dirty="0"/>
              <a:t>xxx,</a:t>
            </a:r>
            <a:r>
              <a:rPr lang="ko-KR" altLang="en-US" sz="600" dirty="0"/>
              <a:t> </a:t>
            </a:r>
            <a:r>
              <a:rPr lang="en-US" altLang="ko-KR" sz="600" dirty="0"/>
              <a:t>xxx</a:t>
            </a:r>
            <a:endParaRPr lang="ko-KR" altLang="en-US" sz="600" dirty="0"/>
          </a:p>
        </p:txBody>
      </p:sp>
      <p:sp>
        <p:nvSpPr>
          <p:cNvPr id="2117" name="TextBox 2116">
            <a:extLst>
              <a:ext uri="{FF2B5EF4-FFF2-40B4-BE49-F238E27FC236}">
                <a16:creationId xmlns:a16="http://schemas.microsoft.com/office/drawing/2014/main" id="{3BDFE829-CE8F-68AA-3734-FDD060EE46AF}"/>
              </a:ext>
            </a:extLst>
          </p:cNvPr>
          <p:cNvSpPr txBox="1">
            <a:spLocks/>
          </p:cNvSpPr>
          <p:nvPr/>
        </p:nvSpPr>
        <p:spPr>
          <a:xfrm>
            <a:off x="5379115" y="4368087"/>
            <a:ext cx="514564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/>
              <a:t>최근 화염  위치</a:t>
            </a:r>
          </a:p>
        </p:txBody>
      </p:sp>
      <p:sp>
        <p:nvSpPr>
          <p:cNvPr id="2118" name="TextBox 2117">
            <a:extLst>
              <a:ext uri="{FF2B5EF4-FFF2-40B4-BE49-F238E27FC236}">
                <a16:creationId xmlns:a16="http://schemas.microsoft.com/office/drawing/2014/main" id="{52062F4B-D25D-1D48-BEE4-309331D9EAFC}"/>
              </a:ext>
            </a:extLst>
          </p:cNvPr>
          <p:cNvSpPr txBox="1">
            <a:spLocks/>
          </p:cNvSpPr>
          <p:nvPr/>
        </p:nvSpPr>
        <p:spPr>
          <a:xfrm>
            <a:off x="6067024" y="4368087"/>
            <a:ext cx="706075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r"/>
            <a:r>
              <a:rPr lang="en-US" altLang="ko-KR" sz="600" dirty="0"/>
              <a:t>xxx,</a:t>
            </a:r>
            <a:r>
              <a:rPr lang="ko-KR" altLang="en-US" sz="600" dirty="0"/>
              <a:t> </a:t>
            </a:r>
            <a:r>
              <a:rPr lang="en-US" altLang="ko-KR" sz="600" dirty="0"/>
              <a:t>xxx,</a:t>
            </a:r>
            <a:r>
              <a:rPr lang="ko-KR" altLang="en-US" sz="600" dirty="0"/>
              <a:t> </a:t>
            </a:r>
            <a:r>
              <a:rPr lang="en-US" altLang="ko-KR" sz="600" dirty="0"/>
              <a:t>xxx,</a:t>
            </a:r>
            <a:r>
              <a:rPr lang="ko-KR" altLang="en-US" sz="600" dirty="0"/>
              <a:t> </a:t>
            </a:r>
            <a:r>
              <a:rPr lang="en-US" altLang="ko-KR" sz="600" dirty="0"/>
              <a:t>xxx</a:t>
            </a:r>
            <a:endParaRPr lang="ko-KR" altLang="en-US" sz="600" dirty="0"/>
          </a:p>
        </p:txBody>
      </p:sp>
      <p:sp>
        <p:nvSpPr>
          <p:cNvPr id="2119" name="TextBox 2118">
            <a:extLst>
              <a:ext uri="{FF2B5EF4-FFF2-40B4-BE49-F238E27FC236}">
                <a16:creationId xmlns:a16="http://schemas.microsoft.com/office/drawing/2014/main" id="{A411AEC2-99D3-1153-C397-5A379E6978AC}"/>
              </a:ext>
            </a:extLst>
          </p:cNvPr>
          <p:cNvSpPr txBox="1">
            <a:spLocks/>
          </p:cNvSpPr>
          <p:nvPr/>
        </p:nvSpPr>
        <p:spPr>
          <a:xfrm>
            <a:off x="3447944" y="5089544"/>
            <a:ext cx="325410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/>
              <a:t>현재 상황</a:t>
            </a:r>
          </a:p>
        </p:txBody>
      </p:sp>
      <p:sp>
        <p:nvSpPr>
          <p:cNvPr id="2120" name="TextBox 2119">
            <a:extLst>
              <a:ext uri="{FF2B5EF4-FFF2-40B4-BE49-F238E27FC236}">
                <a16:creationId xmlns:a16="http://schemas.microsoft.com/office/drawing/2014/main" id="{F9D9D245-A97A-19CF-8806-BB4C0895E74F}"/>
              </a:ext>
            </a:extLst>
          </p:cNvPr>
          <p:cNvSpPr txBox="1">
            <a:spLocks/>
          </p:cNvSpPr>
          <p:nvPr/>
        </p:nvSpPr>
        <p:spPr>
          <a:xfrm>
            <a:off x="3853191" y="5085332"/>
            <a:ext cx="988737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ko-KR" altLang="en-US" sz="600" dirty="0">
                <a:solidFill>
                  <a:srgbClr val="FF0000"/>
                </a:solidFill>
              </a:rPr>
              <a:t>충돌 없음</a:t>
            </a:r>
          </a:p>
        </p:txBody>
      </p:sp>
      <p:sp>
        <p:nvSpPr>
          <p:cNvPr id="2121" name="타원 2120">
            <a:extLst>
              <a:ext uri="{FF2B5EF4-FFF2-40B4-BE49-F238E27FC236}">
                <a16:creationId xmlns:a16="http://schemas.microsoft.com/office/drawing/2014/main" id="{62BAA666-A5E1-49C2-C159-C618567AD607}"/>
              </a:ext>
            </a:extLst>
          </p:cNvPr>
          <p:cNvSpPr/>
          <p:nvPr/>
        </p:nvSpPr>
        <p:spPr>
          <a:xfrm>
            <a:off x="337096" y="580387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600" dirty="0"/>
              <a:t>1</a:t>
            </a:r>
            <a:endParaRPr lang="ko-KR" altLang="en-US" sz="600" dirty="0"/>
          </a:p>
        </p:txBody>
      </p:sp>
      <p:sp>
        <p:nvSpPr>
          <p:cNvPr id="2122" name="타원 2121">
            <a:extLst>
              <a:ext uri="{FF2B5EF4-FFF2-40B4-BE49-F238E27FC236}">
                <a16:creationId xmlns:a16="http://schemas.microsoft.com/office/drawing/2014/main" id="{3D500D60-3F1A-2B99-3EC6-FFA8B9DCD043}"/>
              </a:ext>
            </a:extLst>
          </p:cNvPr>
          <p:cNvSpPr/>
          <p:nvPr/>
        </p:nvSpPr>
        <p:spPr>
          <a:xfrm>
            <a:off x="2929870" y="588031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600" dirty="0"/>
              <a:t>2</a:t>
            </a:r>
            <a:endParaRPr lang="ko-KR" altLang="en-US" sz="600" dirty="0"/>
          </a:p>
        </p:txBody>
      </p:sp>
      <p:sp>
        <p:nvSpPr>
          <p:cNvPr id="2123" name="TextBox 2122">
            <a:extLst>
              <a:ext uri="{FF2B5EF4-FFF2-40B4-BE49-F238E27FC236}">
                <a16:creationId xmlns:a16="http://schemas.microsoft.com/office/drawing/2014/main" id="{EEE50F66-74F1-06C8-B7B4-C630D6EAE7E3}"/>
              </a:ext>
            </a:extLst>
          </p:cNvPr>
          <p:cNvSpPr txBox="1">
            <a:spLocks/>
          </p:cNvSpPr>
          <p:nvPr/>
        </p:nvSpPr>
        <p:spPr>
          <a:xfrm>
            <a:off x="3461069" y="5269338"/>
            <a:ext cx="514564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/>
              <a:t>금일 충돌 의심 </a:t>
            </a:r>
          </a:p>
        </p:txBody>
      </p:sp>
      <p:sp>
        <p:nvSpPr>
          <p:cNvPr id="2124" name="TextBox 2123">
            <a:extLst>
              <a:ext uri="{FF2B5EF4-FFF2-40B4-BE49-F238E27FC236}">
                <a16:creationId xmlns:a16="http://schemas.microsoft.com/office/drawing/2014/main" id="{47991097-A402-8275-41FA-275163A0356B}"/>
              </a:ext>
            </a:extLst>
          </p:cNvPr>
          <p:cNvSpPr txBox="1">
            <a:spLocks/>
          </p:cNvSpPr>
          <p:nvPr/>
        </p:nvSpPr>
        <p:spPr>
          <a:xfrm>
            <a:off x="4608408" y="5269338"/>
            <a:ext cx="67326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altLang="ko-KR" sz="600" dirty="0"/>
              <a:t>xx</a:t>
            </a:r>
            <a:endParaRPr lang="ko-KR" altLang="en-US" sz="600" dirty="0"/>
          </a:p>
        </p:txBody>
      </p:sp>
      <p:sp>
        <p:nvSpPr>
          <p:cNvPr id="2125" name="TextBox 2124">
            <a:extLst>
              <a:ext uri="{FF2B5EF4-FFF2-40B4-BE49-F238E27FC236}">
                <a16:creationId xmlns:a16="http://schemas.microsoft.com/office/drawing/2014/main" id="{9A121639-46E9-9ACE-6DBA-7A52AD47905B}"/>
              </a:ext>
            </a:extLst>
          </p:cNvPr>
          <p:cNvSpPr txBox="1">
            <a:spLocks/>
          </p:cNvSpPr>
          <p:nvPr/>
        </p:nvSpPr>
        <p:spPr>
          <a:xfrm>
            <a:off x="4778109" y="5269338"/>
            <a:ext cx="76944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/>
              <a:t>건</a:t>
            </a:r>
          </a:p>
        </p:txBody>
      </p:sp>
      <p:sp>
        <p:nvSpPr>
          <p:cNvPr id="2126" name="TextBox 2125">
            <a:extLst>
              <a:ext uri="{FF2B5EF4-FFF2-40B4-BE49-F238E27FC236}">
                <a16:creationId xmlns:a16="http://schemas.microsoft.com/office/drawing/2014/main" id="{CB494DEF-5C7F-FEF3-6365-917B8751F623}"/>
              </a:ext>
            </a:extLst>
          </p:cNvPr>
          <p:cNvSpPr txBox="1">
            <a:spLocks/>
          </p:cNvSpPr>
          <p:nvPr/>
        </p:nvSpPr>
        <p:spPr>
          <a:xfrm>
            <a:off x="3461069" y="5431429"/>
            <a:ext cx="496931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/>
              <a:t>최근 검출 일시</a:t>
            </a:r>
          </a:p>
        </p:txBody>
      </p:sp>
      <p:sp>
        <p:nvSpPr>
          <p:cNvPr id="2127" name="TextBox 2126">
            <a:extLst>
              <a:ext uri="{FF2B5EF4-FFF2-40B4-BE49-F238E27FC236}">
                <a16:creationId xmlns:a16="http://schemas.microsoft.com/office/drawing/2014/main" id="{58C7E46D-8653-9850-1FB8-BB77EE46DF55}"/>
              </a:ext>
            </a:extLst>
          </p:cNvPr>
          <p:cNvSpPr txBox="1">
            <a:spLocks/>
          </p:cNvSpPr>
          <p:nvPr/>
        </p:nvSpPr>
        <p:spPr>
          <a:xfrm>
            <a:off x="4148978" y="5431429"/>
            <a:ext cx="706075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r"/>
            <a:r>
              <a:rPr lang="en-US" altLang="ko-KR" sz="600" dirty="0"/>
              <a:t>YY/MM/DD </a:t>
            </a:r>
            <a:r>
              <a:rPr lang="en-US" altLang="ko-KR" sz="600" dirty="0" err="1"/>
              <a:t>HH:mm:ss</a:t>
            </a:r>
            <a:endParaRPr lang="ko-KR" altLang="en-US" sz="600" dirty="0"/>
          </a:p>
        </p:txBody>
      </p:sp>
      <p:cxnSp>
        <p:nvCxnSpPr>
          <p:cNvPr id="2128" name="직선 연결선 2127">
            <a:extLst>
              <a:ext uri="{FF2B5EF4-FFF2-40B4-BE49-F238E27FC236}">
                <a16:creationId xmlns:a16="http://schemas.microsoft.com/office/drawing/2014/main" id="{09D1BE30-38A3-2290-CE9E-BB93E0956514}"/>
              </a:ext>
            </a:extLst>
          </p:cNvPr>
          <p:cNvCxnSpPr>
            <a:cxnSpLocks/>
          </p:cNvCxnSpPr>
          <p:nvPr/>
        </p:nvCxnSpPr>
        <p:spPr>
          <a:xfrm>
            <a:off x="3397250" y="5609848"/>
            <a:ext cx="1626025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31" name="정육면체 2130">
            <a:extLst>
              <a:ext uri="{FF2B5EF4-FFF2-40B4-BE49-F238E27FC236}">
                <a16:creationId xmlns:a16="http://schemas.microsoft.com/office/drawing/2014/main" id="{9A0D00A3-A815-9816-C7AA-F63502B3444D}"/>
              </a:ext>
            </a:extLst>
          </p:cNvPr>
          <p:cNvSpPr/>
          <p:nvPr/>
        </p:nvSpPr>
        <p:spPr>
          <a:xfrm>
            <a:off x="3514367" y="5752460"/>
            <a:ext cx="284236" cy="408446"/>
          </a:xfrm>
          <a:prstGeom prst="cube">
            <a:avLst>
              <a:gd name="adj" fmla="val 73385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33" name="직선 연결선 2132">
            <a:extLst>
              <a:ext uri="{FF2B5EF4-FFF2-40B4-BE49-F238E27FC236}">
                <a16:creationId xmlns:a16="http://schemas.microsoft.com/office/drawing/2014/main" id="{50ED578E-0986-0615-2A12-3EFEB57F3903}"/>
              </a:ext>
            </a:extLst>
          </p:cNvPr>
          <p:cNvCxnSpPr>
            <a:cxnSpLocks/>
          </p:cNvCxnSpPr>
          <p:nvPr/>
        </p:nvCxnSpPr>
        <p:spPr>
          <a:xfrm flipV="1">
            <a:off x="3484022" y="6047338"/>
            <a:ext cx="73419" cy="7360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6" name="직선 연결선 2145">
            <a:extLst>
              <a:ext uri="{FF2B5EF4-FFF2-40B4-BE49-F238E27FC236}">
                <a16:creationId xmlns:a16="http://schemas.microsoft.com/office/drawing/2014/main" id="{9ECBB75F-FE15-63F2-7D52-C079097F48B6}"/>
              </a:ext>
            </a:extLst>
          </p:cNvPr>
          <p:cNvCxnSpPr>
            <a:cxnSpLocks/>
          </p:cNvCxnSpPr>
          <p:nvPr/>
        </p:nvCxnSpPr>
        <p:spPr>
          <a:xfrm>
            <a:off x="3692765" y="5955934"/>
            <a:ext cx="145663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3" name="직선 연결선 2152">
            <a:extLst>
              <a:ext uri="{FF2B5EF4-FFF2-40B4-BE49-F238E27FC236}">
                <a16:creationId xmlns:a16="http://schemas.microsoft.com/office/drawing/2014/main" id="{4AACD45D-D647-0977-3086-AC4CC8931582}"/>
              </a:ext>
            </a:extLst>
          </p:cNvPr>
          <p:cNvCxnSpPr>
            <a:cxnSpLocks/>
          </p:cNvCxnSpPr>
          <p:nvPr/>
        </p:nvCxnSpPr>
        <p:spPr>
          <a:xfrm>
            <a:off x="3654707" y="5731600"/>
            <a:ext cx="0" cy="121482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60" name="TextBox 2159">
            <a:extLst>
              <a:ext uri="{FF2B5EF4-FFF2-40B4-BE49-F238E27FC236}">
                <a16:creationId xmlns:a16="http://schemas.microsoft.com/office/drawing/2014/main" id="{0308A2E4-01D4-EC18-73AE-D0621225EA9E}"/>
              </a:ext>
            </a:extLst>
          </p:cNvPr>
          <p:cNvSpPr txBox="1">
            <a:spLocks/>
          </p:cNvSpPr>
          <p:nvPr/>
        </p:nvSpPr>
        <p:spPr>
          <a:xfrm>
            <a:off x="3824671" y="5909529"/>
            <a:ext cx="80359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US" altLang="ko-KR" sz="600" dirty="0"/>
              <a:t>X</a:t>
            </a:r>
            <a:endParaRPr lang="ko-KR" altLang="en-US" sz="600" dirty="0"/>
          </a:p>
        </p:txBody>
      </p:sp>
      <p:sp>
        <p:nvSpPr>
          <p:cNvPr id="2161" name="TextBox 2160">
            <a:extLst>
              <a:ext uri="{FF2B5EF4-FFF2-40B4-BE49-F238E27FC236}">
                <a16:creationId xmlns:a16="http://schemas.microsoft.com/office/drawing/2014/main" id="{26494E2E-1CD8-B790-81D7-0D5AF9604C18}"/>
              </a:ext>
            </a:extLst>
          </p:cNvPr>
          <p:cNvSpPr txBox="1">
            <a:spLocks/>
          </p:cNvSpPr>
          <p:nvPr/>
        </p:nvSpPr>
        <p:spPr>
          <a:xfrm>
            <a:off x="3420617" y="6103953"/>
            <a:ext cx="80359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US" altLang="ko-KR" sz="600" dirty="0"/>
              <a:t>Y</a:t>
            </a:r>
            <a:endParaRPr lang="ko-KR" altLang="en-US" sz="600" dirty="0"/>
          </a:p>
        </p:txBody>
      </p:sp>
      <p:sp>
        <p:nvSpPr>
          <p:cNvPr id="2162" name="TextBox 2161">
            <a:extLst>
              <a:ext uri="{FF2B5EF4-FFF2-40B4-BE49-F238E27FC236}">
                <a16:creationId xmlns:a16="http://schemas.microsoft.com/office/drawing/2014/main" id="{D698E7F7-D93C-5DC1-78F2-415BC9135ABA}"/>
              </a:ext>
            </a:extLst>
          </p:cNvPr>
          <p:cNvSpPr txBox="1">
            <a:spLocks/>
          </p:cNvSpPr>
          <p:nvPr/>
        </p:nvSpPr>
        <p:spPr>
          <a:xfrm>
            <a:off x="3614527" y="5654389"/>
            <a:ext cx="80359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US" altLang="ko-KR" sz="600" dirty="0"/>
              <a:t>Z</a:t>
            </a:r>
            <a:endParaRPr lang="ko-KR" altLang="en-US" sz="600" dirty="0"/>
          </a:p>
        </p:txBody>
      </p:sp>
      <p:sp>
        <p:nvSpPr>
          <p:cNvPr id="2163" name="평행 사변형 2162">
            <a:extLst>
              <a:ext uri="{FF2B5EF4-FFF2-40B4-BE49-F238E27FC236}">
                <a16:creationId xmlns:a16="http://schemas.microsoft.com/office/drawing/2014/main" id="{808576E4-11CC-11F2-D33F-FFC5A72F1E65}"/>
              </a:ext>
            </a:extLst>
          </p:cNvPr>
          <p:cNvSpPr/>
          <p:nvPr/>
        </p:nvSpPr>
        <p:spPr>
          <a:xfrm>
            <a:off x="3655531" y="5883209"/>
            <a:ext cx="412762" cy="360959"/>
          </a:xfrm>
          <a:prstGeom prst="parallelogram">
            <a:avLst>
              <a:gd name="adj" fmla="val 106752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64" name="평행 사변형 2163">
            <a:extLst>
              <a:ext uri="{FF2B5EF4-FFF2-40B4-BE49-F238E27FC236}">
                <a16:creationId xmlns:a16="http://schemas.microsoft.com/office/drawing/2014/main" id="{4682CA3F-5432-67D1-6E56-207FBA8E3DCA}"/>
              </a:ext>
            </a:extLst>
          </p:cNvPr>
          <p:cNvSpPr/>
          <p:nvPr/>
        </p:nvSpPr>
        <p:spPr>
          <a:xfrm>
            <a:off x="3838428" y="6151834"/>
            <a:ext cx="122367" cy="92334"/>
          </a:xfrm>
          <a:prstGeom prst="parallelogram">
            <a:avLst>
              <a:gd name="adj" fmla="val 106752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65" name="평행 사변형 2164">
            <a:extLst>
              <a:ext uri="{FF2B5EF4-FFF2-40B4-BE49-F238E27FC236}">
                <a16:creationId xmlns:a16="http://schemas.microsoft.com/office/drawing/2014/main" id="{2CCF592C-1E24-0DF2-8D31-FE9CC60A1481}"/>
              </a:ext>
            </a:extLst>
          </p:cNvPr>
          <p:cNvSpPr/>
          <p:nvPr/>
        </p:nvSpPr>
        <p:spPr>
          <a:xfrm>
            <a:off x="3956489" y="6038031"/>
            <a:ext cx="122367" cy="92334"/>
          </a:xfrm>
          <a:prstGeom prst="parallelogram">
            <a:avLst>
              <a:gd name="adj" fmla="val 106752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66" name="평행 사변형 2165">
            <a:extLst>
              <a:ext uri="{FF2B5EF4-FFF2-40B4-BE49-F238E27FC236}">
                <a16:creationId xmlns:a16="http://schemas.microsoft.com/office/drawing/2014/main" id="{C2DF03C2-2482-6C69-2FB1-171BD92459B5}"/>
              </a:ext>
            </a:extLst>
          </p:cNvPr>
          <p:cNvSpPr/>
          <p:nvPr/>
        </p:nvSpPr>
        <p:spPr>
          <a:xfrm>
            <a:off x="4077313" y="5927571"/>
            <a:ext cx="122368" cy="92334"/>
          </a:xfrm>
          <a:prstGeom prst="parallelogram">
            <a:avLst>
              <a:gd name="adj" fmla="val 106752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69" name="직선 연결선 2168">
            <a:extLst>
              <a:ext uri="{FF2B5EF4-FFF2-40B4-BE49-F238E27FC236}">
                <a16:creationId xmlns:a16="http://schemas.microsoft.com/office/drawing/2014/main" id="{AC54F571-4F51-5E3C-3BD9-3ED5DDAAB2E0}"/>
              </a:ext>
            </a:extLst>
          </p:cNvPr>
          <p:cNvCxnSpPr>
            <a:cxnSpLocks/>
          </p:cNvCxnSpPr>
          <p:nvPr/>
        </p:nvCxnSpPr>
        <p:spPr>
          <a:xfrm>
            <a:off x="4178215" y="5731600"/>
            <a:ext cx="8084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2" name="직선 연결선 2171">
            <a:extLst>
              <a:ext uri="{FF2B5EF4-FFF2-40B4-BE49-F238E27FC236}">
                <a16:creationId xmlns:a16="http://schemas.microsoft.com/office/drawing/2014/main" id="{DC8BC70C-5CA0-A2C7-97D3-459AA9894968}"/>
              </a:ext>
            </a:extLst>
          </p:cNvPr>
          <p:cNvCxnSpPr>
            <a:cxnSpLocks/>
          </p:cNvCxnSpPr>
          <p:nvPr/>
        </p:nvCxnSpPr>
        <p:spPr>
          <a:xfrm>
            <a:off x="4178215" y="5807239"/>
            <a:ext cx="8084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73" name="TextBox 2172">
            <a:extLst>
              <a:ext uri="{FF2B5EF4-FFF2-40B4-BE49-F238E27FC236}">
                <a16:creationId xmlns:a16="http://schemas.microsoft.com/office/drawing/2014/main" id="{DE9C44B0-4B54-23C3-C573-00A944FC76EC}"/>
              </a:ext>
            </a:extLst>
          </p:cNvPr>
          <p:cNvSpPr txBox="1">
            <a:spLocks/>
          </p:cNvSpPr>
          <p:nvPr/>
        </p:nvSpPr>
        <p:spPr>
          <a:xfrm>
            <a:off x="4405507" y="5652787"/>
            <a:ext cx="141659" cy="61555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US" altLang="ko-KR" sz="400" dirty="0"/>
              <a:t>Raw</a:t>
            </a:r>
            <a:endParaRPr lang="ko-KR" altLang="en-US" sz="400" dirty="0"/>
          </a:p>
        </p:txBody>
      </p:sp>
      <p:sp>
        <p:nvSpPr>
          <p:cNvPr id="2174" name="TextBox 2173">
            <a:extLst>
              <a:ext uri="{FF2B5EF4-FFF2-40B4-BE49-F238E27FC236}">
                <a16:creationId xmlns:a16="http://schemas.microsoft.com/office/drawing/2014/main" id="{3CE54A42-217E-BDE5-676F-7F2B26E0AE7F}"/>
              </a:ext>
            </a:extLst>
          </p:cNvPr>
          <p:cNvSpPr txBox="1">
            <a:spLocks/>
          </p:cNvSpPr>
          <p:nvPr/>
        </p:nvSpPr>
        <p:spPr>
          <a:xfrm>
            <a:off x="4670963" y="5654345"/>
            <a:ext cx="227248" cy="61555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US" altLang="ko-KR" sz="400" dirty="0"/>
              <a:t>Vector</a:t>
            </a:r>
            <a:endParaRPr lang="ko-KR" altLang="en-US" sz="400" dirty="0"/>
          </a:p>
        </p:txBody>
      </p:sp>
      <p:cxnSp>
        <p:nvCxnSpPr>
          <p:cNvPr id="2175" name="직선 연결선 2174">
            <a:extLst>
              <a:ext uri="{FF2B5EF4-FFF2-40B4-BE49-F238E27FC236}">
                <a16:creationId xmlns:a16="http://schemas.microsoft.com/office/drawing/2014/main" id="{9A496009-6D1A-47D3-8ED7-F3FE04767DDD}"/>
              </a:ext>
            </a:extLst>
          </p:cNvPr>
          <p:cNvCxnSpPr>
            <a:cxnSpLocks/>
          </p:cNvCxnSpPr>
          <p:nvPr/>
        </p:nvCxnSpPr>
        <p:spPr>
          <a:xfrm>
            <a:off x="4637830" y="5643088"/>
            <a:ext cx="0" cy="601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7" name="직선 연결선 2176">
            <a:extLst>
              <a:ext uri="{FF2B5EF4-FFF2-40B4-BE49-F238E27FC236}">
                <a16:creationId xmlns:a16="http://schemas.microsoft.com/office/drawing/2014/main" id="{ABA3C23D-C98E-2A97-74A9-85232438AFB9}"/>
              </a:ext>
            </a:extLst>
          </p:cNvPr>
          <p:cNvCxnSpPr>
            <a:cxnSpLocks/>
          </p:cNvCxnSpPr>
          <p:nvPr/>
        </p:nvCxnSpPr>
        <p:spPr>
          <a:xfrm>
            <a:off x="4178215" y="6248300"/>
            <a:ext cx="8084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8" name="직선 연결선 2177">
            <a:extLst>
              <a:ext uri="{FF2B5EF4-FFF2-40B4-BE49-F238E27FC236}">
                <a16:creationId xmlns:a16="http://schemas.microsoft.com/office/drawing/2014/main" id="{AAA20E12-35B8-913E-4A23-F37D15B23D8C}"/>
              </a:ext>
            </a:extLst>
          </p:cNvPr>
          <p:cNvCxnSpPr>
            <a:cxnSpLocks/>
          </p:cNvCxnSpPr>
          <p:nvPr/>
        </p:nvCxnSpPr>
        <p:spPr>
          <a:xfrm>
            <a:off x="4318743" y="5643088"/>
            <a:ext cx="0" cy="601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79" name="TextBox 2178">
            <a:extLst>
              <a:ext uri="{FF2B5EF4-FFF2-40B4-BE49-F238E27FC236}">
                <a16:creationId xmlns:a16="http://schemas.microsoft.com/office/drawing/2014/main" id="{C188A19A-82CE-F639-4570-7AF94ECB9318}"/>
              </a:ext>
            </a:extLst>
          </p:cNvPr>
          <p:cNvSpPr txBox="1">
            <a:spLocks/>
          </p:cNvSpPr>
          <p:nvPr/>
        </p:nvSpPr>
        <p:spPr>
          <a:xfrm>
            <a:off x="4307839" y="5753861"/>
            <a:ext cx="80360" cy="61555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US" altLang="ko-KR" sz="400" dirty="0"/>
              <a:t>X</a:t>
            </a:r>
            <a:endParaRPr lang="ko-KR" altLang="en-US" sz="400" dirty="0"/>
          </a:p>
        </p:txBody>
      </p:sp>
      <p:sp>
        <p:nvSpPr>
          <p:cNvPr id="2180" name="TextBox 2179">
            <a:extLst>
              <a:ext uri="{FF2B5EF4-FFF2-40B4-BE49-F238E27FC236}">
                <a16:creationId xmlns:a16="http://schemas.microsoft.com/office/drawing/2014/main" id="{4A3201DB-BD53-C018-7DF3-668F1093A91C}"/>
              </a:ext>
            </a:extLst>
          </p:cNvPr>
          <p:cNvSpPr txBox="1">
            <a:spLocks/>
          </p:cNvSpPr>
          <p:nvPr/>
        </p:nvSpPr>
        <p:spPr>
          <a:xfrm>
            <a:off x="4429874" y="5751900"/>
            <a:ext cx="80360" cy="61555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US" altLang="ko-KR" sz="400" dirty="0"/>
              <a:t>Y</a:t>
            </a:r>
            <a:endParaRPr lang="ko-KR" altLang="en-US" sz="400" dirty="0"/>
          </a:p>
        </p:txBody>
      </p:sp>
      <p:sp>
        <p:nvSpPr>
          <p:cNvPr id="2182" name="TextBox 2181">
            <a:extLst>
              <a:ext uri="{FF2B5EF4-FFF2-40B4-BE49-F238E27FC236}">
                <a16:creationId xmlns:a16="http://schemas.microsoft.com/office/drawing/2014/main" id="{44FF0B56-D22B-366E-2820-D2FCAC9FE04D}"/>
              </a:ext>
            </a:extLst>
          </p:cNvPr>
          <p:cNvSpPr txBox="1">
            <a:spLocks/>
          </p:cNvSpPr>
          <p:nvPr/>
        </p:nvSpPr>
        <p:spPr>
          <a:xfrm>
            <a:off x="4554109" y="5751900"/>
            <a:ext cx="80360" cy="61555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US" altLang="ko-KR" sz="400" dirty="0"/>
              <a:t>Z</a:t>
            </a:r>
            <a:endParaRPr lang="ko-KR" altLang="en-US" sz="400" dirty="0"/>
          </a:p>
        </p:txBody>
      </p:sp>
      <p:sp>
        <p:nvSpPr>
          <p:cNvPr id="2183" name="TextBox 2182">
            <a:extLst>
              <a:ext uri="{FF2B5EF4-FFF2-40B4-BE49-F238E27FC236}">
                <a16:creationId xmlns:a16="http://schemas.microsoft.com/office/drawing/2014/main" id="{17069B17-9F00-E5C4-B544-6029C369F59D}"/>
              </a:ext>
            </a:extLst>
          </p:cNvPr>
          <p:cNvSpPr txBox="1">
            <a:spLocks/>
          </p:cNvSpPr>
          <p:nvPr/>
        </p:nvSpPr>
        <p:spPr>
          <a:xfrm>
            <a:off x="4628086" y="5753861"/>
            <a:ext cx="80360" cy="61555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US" altLang="ko-KR" sz="400" dirty="0"/>
              <a:t>X</a:t>
            </a:r>
            <a:endParaRPr lang="ko-KR" altLang="en-US" sz="400" dirty="0"/>
          </a:p>
        </p:txBody>
      </p:sp>
      <p:sp>
        <p:nvSpPr>
          <p:cNvPr id="2184" name="TextBox 2183">
            <a:extLst>
              <a:ext uri="{FF2B5EF4-FFF2-40B4-BE49-F238E27FC236}">
                <a16:creationId xmlns:a16="http://schemas.microsoft.com/office/drawing/2014/main" id="{425C0092-E903-1A71-3A6A-F42966DB219D}"/>
              </a:ext>
            </a:extLst>
          </p:cNvPr>
          <p:cNvSpPr txBox="1">
            <a:spLocks/>
          </p:cNvSpPr>
          <p:nvPr/>
        </p:nvSpPr>
        <p:spPr>
          <a:xfrm>
            <a:off x="4750121" y="5751900"/>
            <a:ext cx="80360" cy="61555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US" altLang="ko-KR" sz="400" dirty="0"/>
              <a:t>Y</a:t>
            </a:r>
            <a:endParaRPr lang="ko-KR" altLang="en-US" sz="400" dirty="0"/>
          </a:p>
        </p:txBody>
      </p:sp>
      <p:sp>
        <p:nvSpPr>
          <p:cNvPr id="2185" name="TextBox 2184">
            <a:extLst>
              <a:ext uri="{FF2B5EF4-FFF2-40B4-BE49-F238E27FC236}">
                <a16:creationId xmlns:a16="http://schemas.microsoft.com/office/drawing/2014/main" id="{4121D1F0-3341-BA1B-E0E7-0A2F5B217DA2}"/>
              </a:ext>
            </a:extLst>
          </p:cNvPr>
          <p:cNvSpPr txBox="1">
            <a:spLocks/>
          </p:cNvSpPr>
          <p:nvPr/>
        </p:nvSpPr>
        <p:spPr>
          <a:xfrm>
            <a:off x="4874356" y="5751900"/>
            <a:ext cx="80360" cy="61555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US" altLang="ko-KR" sz="400" dirty="0"/>
              <a:t>Z</a:t>
            </a:r>
            <a:endParaRPr lang="ko-KR" altLang="en-US" sz="400" dirty="0"/>
          </a:p>
        </p:txBody>
      </p:sp>
      <p:sp>
        <p:nvSpPr>
          <p:cNvPr id="2186" name="TextBox 2185">
            <a:extLst>
              <a:ext uri="{FF2B5EF4-FFF2-40B4-BE49-F238E27FC236}">
                <a16:creationId xmlns:a16="http://schemas.microsoft.com/office/drawing/2014/main" id="{79956F51-5DED-A908-680B-A943CF66CC75}"/>
              </a:ext>
            </a:extLst>
          </p:cNvPr>
          <p:cNvSpPr txBox="1">
            <a:spLocks/>
          </p:cNvSpPr>
          <p:nvPr/>
        </p:nvSpPr>
        <p:spPr>
          <a:xfrm>
            <a:off x="4231980" y="5831646"/>
            <a:ext cx="51296" cy="61555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altLang="ko-KR" sz="400" dirty="0"/>
              <a:t>01</a:t>
            </a:r>
            <a:endParaRPr lang="ko-KR" altLang="en-US" sz="400" dirty="0"/>
          </a:p>
        </p:txBody>
      </p:sp>
      <p:sp>
        <p:nvSpPr>
          <p:cNvPr id="2187" name="TextBox 2186">
            <a:extLst>
              <a:ext uri="{FF2B5EF4-FFF2-40B4-BE49-F238E27FC236}">
                <a16:creationId xmlns:a16="http://schemas.microsoft.com/office/drawing/2014/main" id="{C9D33C72-20C4-1D52-6B55-2896ACB01CB4}"/>
              </a:ext>
            </a:extLst>
          </p:cNvPr>
          <p:cNvSpPr txBox="1">
            <a:spLocks/>
          </p:cNvSpPr>
          <p:nvPr/>
        </p:nvSpPr>
        <p:spPr>
          <a:xfrm>
            <a:off x="4231980" y="5897804"/>
            <a:ext cx="51296" cy="61555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altLang="ko-KR" sz="400" dirty="0"/>
              <a:t>02</a:t>
            </a:r>
            <a:endParaRPr lang="ko-KR" altLang="en-US" sz="400" dirty="0"/>
          </a:p>
        </p:txBody>
      </p:sp>
      <p:sp>
        <p:nvSpPr>
          <p:cNvPr id="2188" name="TextBox 2187">
            <a:extLst>
              <a:ext uri="{FF2B5EF4-FFF2-40B4-BE49-F238E27FC236}">
                <a16:creationId xmlns:a16="http://schemas.microsoft.com/office/drawing/2014/main" id="{C9DCAE93-4C1F-7031-8FBD-9DD8CF543E81}"/>
              </a:ext>
            </a:extLst>
          </p:cNvPr>
          <p:cNvSpPr txBox="1">
            <a:spLocks/>
          </p:cNvSpPr>
          <p:nvPr/>
        </p:nvSpPr>
        <p:spPr>
          <a:xfrm>
            <a:off x="4231980" y="5965080"/>
            <a:ext cx="51296" cy="61555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altLang="ko-KR" sz="400" dirty="0"/>
              <a:t>03</a:t>
            </a:r>
            <a:endParaRPr lang="ko-KR" altLang="en-US" sz="400" dirty="0"/>
          </a:p>
        </p:txBody>
      </p:sp>
      <p:sp>
        <p:nvSpPr>
          <p:cNvPr id="2189" name="TextBox 2188">
            <a:extLst>
              <a:ext uri="{FF2B5EF4-FFF2-40B4-BE49-F238E27FC236}">
                <a16:creationId xmlns:a16="http://schemas.microsoft.com/office/drawing/2014/main" id="{CB644465-31A8-B22A-6D22-89CF782A95AF}"/>
              </a:ext>
            </a:extLst>
          </p:cNvPr>
          <p:cNvSpPr txBox="1">
            <a:spLocks/>
          </p:cNvSpPr>
          <p:nvPr/>
        </p:nvSpPr>
        <p:spPr>
          <a:xfrm>
            <a:off x="4231980" y="6025884"/>
            <a:ext cx="51296" cy="61555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altLang="ko-KR" sz="400" dirty="0"/>
              <a:t>04</a:t>
            </a:r>
            <a:endParaRPr lang="ko-KR" altLang="en-US" sz="400" dirty="0"/>
          </a:p>
        </p:txBody>
      </p:sp>
      <p:sp>
        <p:nvSpPr>
          <p:cNvPr id="2190" name="TextBox 2189">
            <a:extLst>
              <a:ext uri="{FF2B5EF4-FFF2-40B4-BE49-F238E27FC236}">
                <a16:creationId xmlns:a16="http://schemas.microsoft.com/office/drawing/2014/main" id="{008F0DAA-7760-7394-B8D2-185129F1011C}"/>
              </a:ext>
            </a:extLst>
          </p:cNvPr>
          <p:cNvSpPr txBox="1">
            <a:spLocks/>
          </p:cNvSpPr>
          <p:nvPr/>
        </p:nvSpPr>
        <p:spPr>
          <a:xfrm>
            <a:off x="4231980" y="6094423"/>
            <a:ext cx="51296" cy="61555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altLang="ko-KR" sz="400" dirty="0"/>
              <a:t>05</a:t>
            </a:r>
            <a:endParaRPr lang="ko-KR" altLang="en-US" sz="400" dirty="0"/>
          </a:p>
        </p:txBody>
      </p:sp>
      <p:sp>
        <p:nvSpPr>
          <p:cNvPr id="2191" name="TextBox 2190">
            <a:extLst>
              <a:ext uri="{FF2B5EF4-FFF2-40B4-BE49-F238E27FC236}">
                <a16:creationId xmlns:a16="http://schemas.microsoft.com/office/drawing/2014/main" id="{DAF6A53D-309E-1221-4367-B017109C6D5E}"/>
              </a:ext>
            </a:extLst>
          </p:cNvPr>
          <p:cNvSpPr txBox="1">
            <a:spLocks/>
          </p:cNvSpPr>
          <p:nvPr/>
        </p:nvSpPr>
        <p:spPr>
          <a:xfrm>
            <a:off x="4231980" y="6156937"/>
            <a:ext cx="51296" cy="61555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altLang="ko-KR" sz="400" dirty="0"/>
              <a:t>06</a:t>
            </a:r>
            <a:endParaRPr lang="ko-KR" altLang="en-US" sz="400" dirty="0"/>
          </a:p>
        </p:txBody>
      </p:sp>
      <p:sp>
        <p:nvSpPr>
          <p:cNvPr id="2192" name="TextBox 2191">
            <a:extLst>
              <a:ext uri="{FF2B5EF4-FFF2-40B4-BE49-F238E27FC236}">
                <a16:creationId xmlns:a16="http://schemas.microsoft.com/office/drawing/2014/main" id="{1CD5BC6D-E789-6814-65BF-C3D8825E326C}"/>
              </a:ext>
            </a:extLst>
          </p:cNvPr>
          <p:cNvSpPr txBox="1">
            <a:spLocks/>
          </p:cNvSpPr>
          <p:nvPr/>
        </p:nvSpPr>
        <p:spPr>
          <a:xfrm>
            <a:off x="3679691" y="697271"/>
            <a:ext cx="402354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/>
              <a:t>시스템 운영</a:t>
            </a:r>
            <a:endParaRPr lang="ko-KR" altLang="en-US" sz="600" dirty="0"/>
          </a:p>
        </p:txBody>
      </p:sp>
      <p:sp>
        <p:nvSpPr>
          <p:cNvPr id="2193" name="TextBox 2192">
            <a:extLst>
              <a:ext uri="{FF2B5EF4-FFF2-40B4-BE49-F238E27FC236}">
                <a16:creationId xmlns:a16="http://schemas.microsoft.com/office/drawing/2014/main" id="{84E6B585-9C47-DB56-0C6F-223867A1F8EA}"/>
              </a:ext>
            </a:extLst>
          </p:cNvPr>
          <p:cNvSpPr txBox="1">
            <a:spLocks/>
          </p:cNvSpPr>
          <p:nvPr/>
        </p:nvSpPr>
        <p:spPr>
          <a:xfrm>
            <a:off x="4298806" y="697271"/>
            <a:ext cx="402354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/>
              <a:t>데이터 관리</a:t>
            </a:r>
            <a:endParaRPr lang="ko-KR" altLang="en-US" sz="600" dirty="0"/>
          </a:p>
        </p:txBody>
      </p:sp>
      <p:sp>
        <p:nvSpPr>
          <p:cNvPr id="2194" name="TextBox 2193">
            <a:extLst>
              <a:ext uri="{FF2B5EF4-FFF2-40B4-BE49-F238E27FC236}">
                <a16:creationId xmlns:a16="http://schemas.microsoft.com/office/drawing/2014/main" id="{87A865C7-AB85-243B-42CA-48C170CAF640}"/>
              </a:ext>
            </a:extLst>
          </p:cNvPr>
          <p:cNvSpPr txBox="1">
            <a:spLocks/>
          </p:cNvSpPr>
          <p:nvPr/>
        </p:nvSpPr>
        <p:spPr>
          <a:xfrm>
            <a:off x="4918864" y="697271"/>
            <a:ext cx="402354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/>
              <a:t>시스템 관리</a:t>
            </a:r>
          </a:p>
        </p:txBody>
      </p:sp>
      <p:sp>
        <p:nvSpPr>
          <p:cNvPr id="2195" name="타원 2194">
            <a:extLst>
              <a:ext uri="{FF2B5EF4-FFF2-40B4-BE49-F238E27FC236}">
                <a16:creationId xmlns:a16="http://schemas.microsoft.com/office/drawing/2014/main" id="{92D50C6F-3488-68F9-DCCB-7FC02592FA0F}"/>
              </a:ext>
            </a:extLst>
          </p:cNvPr>
          <p:cNvSpPr/>
          <p:nvPr/>
        </p:nvSpPr>
        <p:spPr>
          <a:xfrm>
            <a:off x="8137456" y="588031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600" dirty="0"/>
              <a:t>3</a:t>
            </a:r>
            <a:endParaRPr lang="ko-KR" altLang="en-US" sz="600" dirty="0"/>
          </a:p>
        </p:txBody>
      </p:sp>
      <p:sp>
        <p:nvSpPr>
          <p:cNvPr id="2196" name="타원 2195">
            <a:extLst>
              <a:ext uri="{FF2B5EF4-FFF2-40B4-BE49-F238E27FC236}">
                <a16:creationId xmlns:a16="http://schemas.microsoft.com/office/drawing/2014/main" id="{C695A7B4-28CC-6FA9-9D14-C01A6D25A306}"/>
              </a:ext>
            </a:extLst>
          </p:cNvPr>
          <p:cNvSpPr/>
          <p:nvPr/>
        </p:nvSpPr>
        <p:spPr>
          <a:xfrm>
            <a:off x="8583445" y="588031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600" dirty="0"/>
              <a:t>4</a:t>
            </a:r>
            <a:endParaRPr lang="ko-KR" altLang="en-US" sz="600" dirty="0"/>
          </a:p>
        </p:txBody>
      </p:sp>
      <p:sp>
        <p:nvSpPr>
          <p:cNvPr id="2197" name="타원 2196">
            <a:extLst>
              <a:ext uri="{FF2B5EF4-FFF2-40B4-BE49-F238E27FC236}">
                <a16:creationId xmlns:a16="http://schemas.microsoft.com/office/drawing/2014/main" id="{310372E9-D912-E32F-0D3C-2919A4215D45}"/>
              </a:ext>
            </a:extLst>
          </p:cNvPr>
          <p:cNvSpPr/>
          <p:nvPr/>
        </p:nvSpPr>
        <p:spPr>
          <a:xfrm>
            <a:off x="402677" y="853426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600" dirty="0"/>
              <a:t>5</a:t>
            </a:r>
            <a:endParaRPr lang="ko-KR" altLang="en-US" sz="600" dirty="0"/>
          </a:p>
        </p:txBody>
      </p:sp>
      <p:sp>
        <p:nvSpPr>
          <p:cNvPr id="2198" name="타원 2197">
            <a:extLst>
              <a:ext uri="{FF2B5EF4-FFF2-40B4-BE49-F238E27FC236}">
                <a16:creationId xmlns:a16="http://schemas.microsoft.com/office/drawing/2014/main" id="{D6918E78-40E6-817D-2F61-5AD3E1400F9B}"/>
              </a:ext>
            </a:extLst>
          </p:cNvPr>
          <p:cNvSpPr/>
          <p:nvPr/>
        </p:nvSpPr>
        <p:spPr>
          <a:xfrm>
            <a:off x="3727303" y="1090302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600" dirty="0"/>
              <a:t>6</a:t>
            </a:r>
            <a:endParaRPr lang="ko-KR" altLang="en-US" sz="600" dirty="0"/>
          </a:p>
        </p:txBody>
      </p:sp>
      <p:sp>
        <p:nvSpPr>
          <p:cNvPr id="2199" name="타원 2198">
            <a:extLst>
              <a:ext uri="{FF2B5EF4-FFF2-40B4-BE49-F238E27FC236}">
                <a16:creationId xmlns:a16="http://schemas.microsoft.com/office/drawing/2014/main" id="{D5F72EBB-AF40-0119-E8C3-652069EAAFB5}"/>
              </a:ext>
            </a:extLst>
          </p:cNvPr>
          <p:cNvSpPr/>
          <p:nvPr/>
        </p:nvSpPr>
        <p:spPr>
          <a:xfrm>
            <a:off x="3727303" y="2876726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600" dirty="0"/>
              <a:t>7</a:t>
            </a:r>
            <a:endParaRPr lang="ko-KR" altLang="en-US" sz="600" dirty="0"/>
          </a:p>
        </p:txBody>
      </p:sp>
      <p:sp>
        <p:nvSpPr>
          <p:cNvPr id="2200" name="타원 2199">
            <a:extLst>
              <a:ext uri="{FF2B5EF4-FFF2-40B4-BE49-F238E27FC236}">
                <a16:creationId xmlns:a16="http://schemas.microsoft.com/office/drawing/2014/main" id="{A3BFCFD4-A5D2-0C6D-8614-B94FBD5FF97F}"/>
              </a:ext>
            </a:extLst>
          </p:cNvPr>
          <p:cNvSpPr/>
          <p:nvPr/>
        </p:nvSpPr>
        <p:spPr>
          <a:xfrm>
            <a:off x="3727303" y="4677202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600" dirty="0"/>
              <a:t>8</a:t>
            </a:r>
            <a:endParaRPr lang="ko-KR" altLang="en-US" sz="600" dirty="0"/>
          </a:p>
        </p:txBody>
      </p:sp>
      <p:sp>
        <p:nvSpPr>
          <p:cNvPr id="2201" name="타원 2200">
            <a:extLst>
              <a:ext uri="{FF2B5EF4-FFF2-40B4-BE49-F238E27FC236}">
                <a16:creationId xmlns:a16="http://schemas.microsoft.com/office/drawing/2014/main" id="{329C0F2D-7E8C-8067-5DDB-8AB2623B4689}"/>
              </a:ext>
            </a:extLst>
          </p:cNvPr>
          <p:cNvSpPr/>
          <p:nvPr/>
        </p:nvSpPr>
        <p:spPr>
          <a:xfrm>
            <a:off x="1190499" y="3706388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600" dirty="0"/>
              <a:t>9</a:t>
            </a:r>
            <a:endParaRPr lang="ko-KR" altLang="en-US" sz="600" dirty="0"/>
          </a:p>
        </p:txBody>
      </p:sp>
      <p:sp>
        <p:nvSpPr>
          <p:cNvPr id="2202" name="타원 2201">
            <a:extLst>
              <a:ext uri="{FF2B5EF4-FFF2-40B4-BE49-F238E27FC236}">
                <a16:creationId xmlns:a16="http://schemas.microsoft.com/office/drawing/2014/main" id="{E8C8778D-235C-376A-3C5F-BFC1801C29EE}"/>
              </a:ext>
            </a:extLst>
          </p:cNvPr>
          <p:cNvSpPr/>
          <p:nvPr/>
        </p:nvSpPr>
        <p:spPr>
          <a:xfrm>
            <a:off x="3036024" y="810733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600" dirty="0"/>
              <a:t>10</a:t>
            </a:r>
            <a:endParaRPr lang="ko-KR" altLang="en-US" sz="600" dirty="0"/>
          </a:p>
        </p:txBody>
      </p:sp>
    </p:spTree>
    <p:extLst>
      <p:ext uri="{BB962C8B-B14F-4D97-AF65-F5344CB8AC3E}">
        <p14:creationId xmlns:p14="http://schemas.microsoft.com/office/powerpoint/2010/main" val="3460473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55EFA310-808E-25DA-7ACF-B6A034C212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F-0102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4D6F008-6282-2EA6-D7A3-26432921D90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대시보드 </a:t>
            </a:r>
            <a:r>
              <a:rPr lang="en-US" altLang="ko-KR" dirty="0"/>
              <a:t>- </a:t>
            </a:r>
            <a:r>
              <a:rPr lang="ko-KR" altLang="en-US" dirty="0"/>
              <a:t>노후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369E121-C1F3-D1B3-BF12-6C4A7FACE52F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FDFA8952-F175-493D-BFB3-D0B694125C1F}" type="datetime1">
              <a:rPr lang="ko-KR" altLang="en-US" smtClean="0"/>
              <a:t>2024-02-08</a:t>
            </a:fld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50AB917-EE85-A87E-1730-9A1232878A39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5A26B1E4-BEAB-4090-A65B-CA4C38B8663B}" type="slidenum">
              <a:rPr lang="ko-KR" altLang="en-US" smtClean="0"/>
              <a:pPr/>
              <a:t>9</a:t>
            </a:fld>
            <a:endParaRPr lang="ko-KR" altLang="en-US"/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22C09B09-217F-D746-5BB1-8D435691C11F}"/>
              </a:ext>
            </a:extLst>
          </p:cNvPr>
          <p:cNvSpPr>
            <a:spLocks/>
          </p:cNvSpPr>
          <p:nvPr/>
        </p:nvSpPr>
        <p:spPr>
          <a:xfrm>
            <a:off x="3068179" y="873403"/>
            <a:ext cx="6060706" cy="5619476"/>
          </a:xfrm>
          <a:prstGeom prst="roundRect">
            <a:avLst>
              <a:gd name="adj" fmla="val 1719"/>
            </a:avLst>
          </a:prstGeom>
          <a:noFill/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텍스트 개체 틀 2">
            <a:extLst>
              <a:ext uri="{FF2B5EF4-FFF2-40B4-BE49-F238E27FC236}">
                <a16:creationId xmlns:a16="http://schemas.microsoft.com/office/drawing/2014/main" id="{68CE7E94-6AED-08AD-91D3-00B39D02F172}"/>
              </a:ext>
            </a:extLst>
          </p:cNvPr>
          <p:cNvSpPr txBox="1">
            <a:spLocks/>
          </p:cNvSpPr>
          <p:nvPr/>
        </p:nvSpPr>
        <p:spPr>
          <a:xfrm>
            <a:off x="3134427" y="166658"/>
            <a:ext cx="4017123" cy="2204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sp>
        <p:nvSpPr>
          <p:cNvPr id="34" name="날짜 개체 틀 3">
            <a:extLst>
              <a:ext uri="{FF2B5EF4-FFF2-40B4-BE49-F238E27FC236}">
                <a16:creationId xmlns:a16="http://schemas.microsoft.com/office/drawing/2014/main" id="{BCB1FFD3-ED5B-DB49-DAAA-23E148057186}"/>
              </a:ext>
            </a:extLst>
          </p:cNvPr>
          <p:cNvSpPr txBox="1">
            <a:spLocks/>
          </p:cNvSpPr>
          <p:nvPr/>
        </p:nvSpPr>
        <p:spPr>
          <a:xfrm>
            <a:off x="8395295" y="178933"/>
            <a:ext cx="1314835" cy="191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DFA8952-F175-493D-BFB3-D0B694125C1F}" type="datetime1">
              <a:rPr lang="ko-KR" altLang="en-US" smtClean="0"/>
              <a:pPr/>
              <a:t>2024-02-08</a:t>
            </a:fld>
            <a:endParaRPr lang="ko-KR" altLang="en-US" dirty="0"/>
          </a:p>
        </p:txBody>
      </p:sp>
      <p:sp>
        <p:nvSpPr>
          <p:cNvPr id="35" name="슬라이드 번호 개체 틀 4">
            <a:extLst>
              <a:ext uri="{FF2B5EF4-FFF2-40B4-BE49-F238E27FC236}">
                <a16:creationId xmlns:a16="http://schemas.microsoft.com/office/drawing/2014/main" id="{DB3ACD31-2B15-263B-B619-6EB7D9F355A2}"/>
              </a:ext>
            </a:extLst>
          </p:cNvPr>
          <p:cNvSpPr txBox="1">
            <a:spLocks/>
          </p:cNvSpPr>
          <p:nvPr/>
        </p:nvSpPr>
        <p:spPr>
          <a:xfrm>
            <a:off x="11128269" y="178932"/>
            <a:ext cx="748776" cy="191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A26B1E4-BEAB-4090-A65B-CA4C38B8663B}" type="slidenum">
              <a:rPr lang="ko-KR" altLang="en-US" smtClean="0"/>
              <a:pPr/>
              <a:t>9</a:t>
            </a:fld>
            <a:endParaRPr lang="ko-KR" altLang="en-US"/>
          </a:p>
        </p:txBody>
      </p:sp>
      <p:graphicFrame>
        <p:nvGraphicFramePr>
          <p:cNvPr id="36" name="표 15">
            <a:extLst>
              <a:ext uri="{FF2B5EF4-FFF2-40B4-BE49-F238E27FC236}">
                <a16:creationId xmlns:a16="http://schemas.microsoft.com/office/drawing/2014/main" id="{1FCD16D9-25C3-7D7B-3A9C-3D099AEDED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1819257"/>
              </p:ext>
            </p:extLst>
          </p:nvPr>
        </p:nvGraphicFramePr>
        <p:xfrm>
          <a:off x="9463530" y="533911"/>
          <a:ext cx="2404668" cy="28536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59611">
                  <a:extLst>
                    <a:ext uri="{9D8B030D-6E8A-4147-A177-3AD203B41FA5}">
                      <a16:colId xmlns:a16="http://schemas.microsoft.com/office/drawing/2014/main" val="3039601291"/>
                    </a:ext>
                  </a:extLst>
                </a:gridCol>
                <a:gridCol w="2145057">
                  <a:extLst>
                    <a:ext uri="{9D8B030D-6E8A-4147-A177-3AD203B41FA5}">
                      <a16:colId xmlns:a16="http://schemas.microsoft.com/office/drawing/2014/main" val="2260216540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설명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65748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/>
                        <a:t>1</a:t>
                      </a:r>
                      <a:endParaRPr lang="ko-KR" altLang="en-US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/>
                        <a:t>로고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02681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/>
                        <a:t>2</a:t>
                      </a:r>
                      <a:endParaRPr lang="ko-KR" altLang="en-US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 err="1"/>
                        <a:t>메뉴부</a:t>
                      </a:r>
                      <a:endParaRPr lang="en-US" altLang="ko-KR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03239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3</a:t>
                      </a:r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 err="1"/>
                        <a:t>알림배지</a:t>
                      </a:r>
                      <a:endParaRPr lang="en-US" altLang="ko-KR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83178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/>
                        <a:t>4</a:t>
                      </a:r>
                      <a:endParaRPr lang="ko-KR" altLang="en-US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/>
                        <a:t>로그인 정보</a:t>
                      </a:r>
                      <a:endParaRPr lang="en-US" altLang="ko-KR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07110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5</a:t>
                      </a:r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/>
                        <a:t>지도 및 교량 아이콘 출력 부 </a:t>
                      </a:r>
                      <a:r>
                        <a:rPr lang="en-US" altLang="ko-KR" sz="700" dirty="0"/>
                        <a:t>(</a:t>
                      </a:r>
                      <a:r>
                        <a:rPr lang="ko-KR" altLang="en-US" sz="700" dirty="0"/>
                        <a:t>노후감시 교량만</a:t>
                      </a:r>
                      <a:r>
                        <a:rPr lang="en-US" altLang="ko-KR" sz="700" dirty="0"/>
                        <a:t>..)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71228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/>
                        <a:t>6</a:t>
                      </a:r>
                      <a:endParaRPr lang="ko-KR" altLang="en-US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/>
                        <a:t>대시보드 선택</a:t>
                      </a:r>
                      <a:endParaRPr lang="en-US" altLang="ko-KR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67147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7</a:t>
                      </a:r>
                      <a:endParaRPr lang="ko-KR" altLang="en-US" sz="70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err="1"/>
                        <a:t>교량별</a:t>
                      </a:r>
                      <a:r>
                        <a:rPr lang="ko-KR" altLang="en-US" sz="700" dirty="0"/>
                        <a:t> 현황</a:t>
                      </a:r>
                      <a:r>
                        <a:rPr lang="en-US" altLang="ko-KR" sz="700" dirty="0"/>
                        <a:t>, </a:t>
                      </a:r>
                      <a:r>
                        <a:rPr lang="ko-KR" altLang="en-US" sz="700" dirty="0"/>
                        <a:t>상태 및 분석 정보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305426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/>
                        <a:t>8</a:t>
                      </a:r>
                      <a:endParaRPr lang="ko-KR" altLang="en-US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/>
                        <a:t>실시간 이벤트 현황</a:t>
                      </a:r>
                      <a:endParaRPr lang="en-US" altLang="ko-KR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89713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13632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21662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85712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87587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93663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50620958"/>
                  </a:ext>
                </a:extLst>
              </a:tr>
            </a:tbl>
          </a:graphicData>
        </a:graphic>
      </p:graphicFrame>
      <p:graphicFrame>
        <p:nvGraphicFramePr>
          <p:cNvPr id="37" name="표 36">
            <a:extLst>
              <a:ext uri="{FF2B5EF4-FFF2-40B4-BE49-F238E27FC236}">
                <a16:creationId xmlns:a16="http://schemas.microsoft.com/office/drawing/2014/main" id="{56BB9467-DD1C-7210-C3C5-06EF934276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7236149"/>
              </p:ext>
            </p:extLst>
          </p:nvPr>
        </p:nvGraphicFramePr>
        <p:xfrm>
          <a:off x="9463530" y="5227955"/>
          <a:ext cx="2404668" cy="149352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59611">
                  <a:extLst>
                    <a:ext uri="{9D8B030D-6E8A-4147-A177-3AD203B41FA5}">
                      <a16:colId xmlns:a16="http://schemas.microsoft.com/office/drawing/2014/main" val="3039601291"/>
                    </a:ext>
                  </a:extLst>
                </a:gridCol>
                <a:gridCol w="2145057">
                  <a:extLst>
                    <a:ext uri="{9D8B030D-6E8A-4147-A177-3AD203B41FA5}">
                      <a16:colId xmlns:a16="http://schemas.microsoft.com/office/drawing/2014/main" val="2260216540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비고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65748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02681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03239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83178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07110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71228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6714796"/>
                  </a:ext>
                </a:extLst>
              </a:tr>
            </a:tbl>
          </a:graphicData>
        </a:graphic>
      </p:graphicFrame>
      <p:sp>
        <p:nvSpPr>
          <p:cNvPr id="38" name="직사각형 37">
            <a:extLst>
              <a:ext uri="{FF2B5EF4-FFF2-40B4-BE49-F238E27FC236}">
                <a16:creationId xmlns:a16="http://schemas.microsoft.com/office/drawing/2014/main" id="{FC6C154C-4944-E625-6E42-55E6E48CF3CC}"/>
              </a:ext>
            </a:extLst>
          </p:cNvPr>
          <p:cNvSpPr>
            <a:spLocks/>
          </p:cNvSpPr>
          <p:nvPr/>
        </p:nvSpPr>
        <p:spPr>
          <a:xfrm>
            <a:off x="424607" y="638664"/>
            <a:ext cx="8779849" cy="191801"/>
          </a:xfrm>
          <a:prstGeom prst="rect">
            <a:avLst/>
          </a:prstGeom>
          <a:solidFill>
            <a:srgbClr val="FFFFFF">
              <a:alpha val="30196"/>
            </a:srgbClr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23DA97F-D703-A631-63C8-F4A28670A248}"/>
              </a:ext>
            </a:extLst>
          </p:cNvPr>
          <p:cNvSpPr>
            <a:spLocks/>
          </p:cNvSpPr>
          <p:nvPr/>
        </p:nvSpPr>
        <p:spPr>
          <a:xfrm>
            <a:off x="424607" y="830464"/>
            <a:ext cx="8779849" cy="5774376"/>
          </a:xfrm>
          <a:prstGeom prst="rect">
            <a:avLst/>
          </a:prstGeom>
          <a:noFill/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733C0136-8479-FE28-16D3-A5469EA8A0F4}"/>
              </a:ext>
            </a:extLst>
          </p:cNvPr>
          <p:cNvSpPr>
            <a:spLocks/>
          </p:cNvSpPr>
          <p:nvPr/>
        </p:nvSpPr>
        <p:spPr>
          <a:xfrm>
            <a:off x="492569" y="876143"/>
            <a:ext cx="2507648" cy="2761736"/>
          </a:xfrm>
          <a:prstGeom prst="roundRect">
            <a:avLst>
              <a:gd name="adj" fmla="val 1094"/>
            </a:avLst>
          </a:prstGeom>
          <a:solidFill>
            <a:srgbClr val="FFFFFF">
              <a:alpha val="30196"/>
            </a:srgbClr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04652DF2-A2B8-04FC-00F4-47768722A543}"/>
              </a:ext>
            </a:extLst>
          </p:cNvPr>
          <p:cNvSpPr>
            <a:spLocks/>
          </p:cNvSpPr>
          <p:nvPr/>
        </p:nvSpPr>
        <p:spPr>
          <a:xfrm>
            <a:off x="528480" y="893135"/>
            <a:ext cx="2433638" cy="111918"/>
          </a:xfrm>
          <a:prstGeom prst="roundRect">
            <a:avLst>
              <a:gd name="adj" fmla="val 28753"/>
            </a:avLst>
          </a:prstGeom>
          <a:solidFill>
            <a:srgbClr val="FFFFFF">
              <a:alpha val="30196"/>
            </a:srgbClr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3D5CE5AF-4CE0-EBA8-1FE1-DC731D58CEF4}"/>
              </a:ext>
            </a:extLst>
          </p:cNvPr>
          <p:cNvSpPr>
            <a:spLocks/>
          </p:cNvSpPr>
          <p:nvPr/>
        </p:nvSpPr>
        <p:spPr>
          <a:xfrm>
            <a:off x="528480" y="1022044"/>
            <a:ext cx="2433638" cy="2552378"/>
          </a:xfrm>
          <a:prstGeom prst="roundRect">
            <a:avLst>
              <a:gd name="adj" fmla="val 1943"/>
            </a:avLst>
          </a:prstGeom>
          <a:solidFill>
            <a:srgbClr val="FFFFFF">
              <a:alpha val="30196"/>
            </a:srgbClr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07D33AAC-6530-6662-2572-421A7F3BE492}"/>
              </a:ext>
            </a:extLst>
          </p:cNvPr>
          <p:cNvSpPr>
            <a:spLocks/>
          </p:cNvSpPr>
          <p:nvPr/>
        </p:nvSpPr>
        <p:spPr>
          <a:xfrm>
            <a:off x="3134427" y="1047510"/>
            <a:ext cx="5940535" cy="5368158"/>
          </a:xfrm>
          <a:prstGeom prst="roundRect">
            <a:avLst>
              <a:gd name="adj" fmla="val 1393"/>
            </a:avLst>
          </a:prstGeom>
          <a:noFill/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AD92BE5A-2E3E-08A8-FA04-6337CC77C978}"/>
              </a:ext>
            </a:extLst>
          </p:cNvPr>
          <p:cNvSpPr>
            <a:spLocks/>
          </p:cNvSpPr>
          <p:nvPr/>
        </p:nvSpPr>
        <p:spPr>
          <a:xfrm>
            <a:off x="3221190" y="3018955"/>
            <a:ext cx="5796429" cy="1600739"/>
          </a:xfrm>
          <a:prstGeom prst="roundRect">
            <a:avLst>
              <a:gd name="adj" fmla="val 4064"/>
            </a:avLst>
          </a:prstGeom>
          <a:noFill/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993730AA-F154-07C9-95E2-C841CBFA7865}"/>
              </a:ext>
            </a:extLst>
          </p:cNvPr>
          <p:cNvSpPr>
            <a:spLocks/>
          </p:cNvSpPr>
          <p:nvPr/>
        </p:nvSpPr>
        <p:spPr>
          <a:xfrm>
            <a:off x="492569" y="3731143"/>
            <a:ext cx="2507648" cy="2761735"/>
          </a:xfrm>
          <a:prstGeom prst="roundRect">
            <a:avLst>
              <a:gd name="adj" fmla="val 1328"/>
            </a:avLst>
          </a:prstGeom>
          <a:noFill/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6" name="그림 45" descr="지도, 텍스트이(가) 표시된 사진&#10;&#10;자동 생성된 설명">
            <a:extLst>
              <a:ext uri="{FF2B5EF4-FFF2-40B4-BE49-F238E27FC236}">
                <a16:creationId xmlns:a16="http://schemas.microsoft.com/office/drawing/2014/main" id="{C36D6191-9BD2-9F40-B90C-F90BADBF221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17" t="23994" r="29872" b="31679"/>
          <a:stretch/>
        </p:blipFill>
        <p:spPr>
          <a:xfrm>
            <a:off x="524918" y="1022044"/>
            <a:ext cx="2437200" cy="2552379"/>
          </a:xfrm>
          <a:prstGeom prst="roundRect">
            <a:avLst>
              <a:gd name="adj" fmla="val 1964"/>
            </a:avLst>
          </a:prstGeom>
        </p:spPr>
      </p:pic>
      <p:grpSp>
        <p:nvGrpSpPr>
          <p:cNvPr id="47" name="그룹 46">
            <a:extLst>
              <a:ext uri="{FF2B5EF4-FFF2-40B4-BE49-F238E27FC236}">
                <a16:creationId xmlns:a16="http://schemas.microsoft.com/office/drawing/2014/main" id="{F2EED96F-1CB2-D61E-60D3-EABC0F666E25}"/>
              </a:ext>
            </a:extLst>
          </p:cNvPr>
          <p:cNvGrpSpPr>
            <a:grpSpLocks/>
          </p:cNvGrpSpPr>
          <p:nvPr/>
        </p:nvGrpSpPr>
        <p:grpSpPr>
          <a:xfrm>
            <a:off x="1060978" y="2358954"/>
            <a:ext cx="166816" cy="166816"/>
            <a:chOff x="889686" y="2323070"/>
            <a:chExt cx="166816" cy="166816"/>
          </a:xfrm>
        </p:grpSpPr>
        <p:sp>
          <p:nvSpPr>
            <p:cNvPr id="48" name="눈물 방울 47">
              <a:extLst>
                <a:ext uri="{FF2B5EF4-FFF2-40B4-BE49-F238E27FC236}">
                  <a16:creationId xmlns:a16="http://schemas.microsoft.com/office/drawing/2014/main" id="{F330056F-962F-A5D3-8ED2-7528B048A53B}"/>
                </a:ext>
              </a:extLst>
            </p:cNvPr>
            <p:cNvSpPr>
              <a:spLocks/>
            </p:cNvSpPr>
            <p:nvPr/>
          </p:nvSpPr>
          <p:spPr>
            <a:xfrm rot="8100000">
              <a:off x="889686" y="2323070"/>
              <a:ext cx="166816" cy="166816"/>
            </a:xfrm>
            <a:prstGeom prst="teardrop">
              <a:avLst/>
            </a:prstGeom>
            <a:solidFill>
              <a:srgbClr val="0171BB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BA583B2F-18AB-25A4-B952-403587307BFF}"/>
                </a:ext>
              </a:extLst>
            </p:cNvPr>
            <p:cNvSpPr>
              <a:spLocks/>
            </p:cNvSpPr>
            <p:nvPr/>
          </p:nvSpPr>
          <p:spPr>
            <a:xfrm>
              <a:off x="911886" y="2359363"/>
              <a:ext cx="122415" cy="94229"/>
            </a:xfrm>
            <a:custGeom>
              <a:avLst/>
              <a:gdLst>
                <a:gd name="connsiteX0" fmla="*/ 1040858 w 1230317"/>
                <a:gd name="connsiteY0" fmla="*/ 78809 h 947042"/>
                <a:gd name="connsiteX1" fmla="*/ 1040858 w 1230317"/>
                <a:gd name="connsiteY1" fmla="*/ 190032 h 947042"/>
                <a:gd name="connsiteX2" fmla="*/ 1108269 w 1230317"/>
                <a:gd name="connsiteY2" fmla="*/ 190032 h 947042"/>
                <a:gd name="connsiteX3" fmla="*/ 1108269 w 1230317"/>
                <a:gd name="connsiteY3" fmla="*/ 78809 h 947042"/>
                <a:gd name="connsiteX4" fmla="*/ 887723 w 1230317"/>
                <a:gd name="connsiteY4" fmla="*/ 78809 h 947042"/>
                <a:gd name="connsiteX5" fmla="*/ 887723 w 1230317"/>
                <a:gd name="connsiteY5" fmla="*/ 190032 h 947042"/>
                <a:gd name="connsiteX6" fmla="*/ 955133 w 1230317"/>
                <a:gd name="connsiteY6" fmla="*/ 190032 h 947042"/>
                <a:gd name="connsiteX7" fmla="*/ 955133 w 1230317"/>
                <a:gd name="connsiteY7" fmla="*/ 78809 h 947042"/>
                <a:gd name="connsiteX8" fmla="*/ 734588 w 1230317"/>
                <a:gd name="connsiteY8" fmla="*/ 78809 h 947042"/>
                <a:gd name="connsiteX9" fmla="*/ 734588 w 1230317"/>
                <a:gd name="connsiteY9" fmla="*/ 190032 h 947042"/>
                <a:gd name="connsiteX10" fmla="*/ 801998 w 1230317"/>
                <a:gd name="connsiteY10" fmla="*/ 190032 h 947042"/>
                <a:gd name="connsiteX11" fmla="*/ 801998 w 1230317"/>
                <a:gd name="connsiteY11" fmla="*/ 78809 h 947042"/>
                <a:gd name="connsiteX12" fmla="*/ 581453 w 1230317"/>
                <a:gd name="connsiteY12" fmla="*/ 78809 h 947042"/>
                <a:gd name="connsiteX13" fmla="*/ 581453 w 1230317"/>
                <a:gd name="connsiteY13" fmla="*/ 190032 h 947042"/>
                <a:gd name="connsiteX14" fmla="*/ 648863 w 1230317"/>
                <a:gd name="connsiteY14" fmla="*/ 190032 h 947042"/>
                <a:gd name="connsiteX15" fmla="*/ 648863 w 1230317"/>
                <a:gd name="connsiteY15" fmla="*/ 78809 h 947042"/>
                <a:gd name="connsiteX16" fmla="*/ 428318 w 1230317"/>
                <a:gd name="connsiteY16" fmla="*/ 78809 h 947042"/>
                <a:gd name="connsiteX17" fmla="*/ 428318 w 1230317"/>
                <a:gd name="connsiteY17" fmla="*/ 190032 h 947042"/>
                <a:gd name="connsiteX18" fmla="*/ 495728 w 1230317"/>
                <a:gd name="connsiteY18" fmla="*/ 190032 h 947042"/>
                <a:gd name="connsiteX19" fmla="*/ 495728 w 1230317"/>
                <a:gd name="connsiteY19" fmla="*/ 78809 h 947042"/>
                <a:gd name="connsiteX20" fmla="*/ 275183 w 1230317"/>
                <a:gd name="connsiteY20" fmla="*/ 78809 h 947042"/>
                <a:gd name="connsiteX21" fmla="*/ 275183 w 1230317"/>
                <a:gd name="connsiteY21" fmla="*/ 190032 h 947042"/>
                <a:gd name="connsiteX22" fmla="*/ 342593 w 1230317"/>
                <a:gd name="connsiteY22" fmla="*/ 190032 h 947042"/>
                <a:gd name="connsiteX23" fmla="*/ 342593 w 1230317"/>
                <a:gd name="connsiteY23" fmla="*/ 78809 h 947042"/>
                <a:gd name="connsiteX24" fmla="*/ 122048 w 1230317"/>
                <a:gd name="connsiteY24" fmla="*/ 78809 h 947042"/>
                <a:gd name="connsiteX25" fmla="*/ 122048 w 1230317"/>
                <a:gd name="connsiteY25" fmla="*/ 190032 h 947042"/>
                <a:gd name="connsiteX26" fmla="*/ 189458 w 1230317"/>
                <a:gd name="connsiteY26" fmla="*/ 190032 h 947042"/>
                <a:gd name="connsiteX27" fmla="*/ 189458 w 1230317"/>
                <a:gd name="connsiteY27" fmla="*/ 78809 h 947042"/>
                <a:gd name="connsiteX28" fmla="*/ 0 w 1230317"/>
                <a:gd name="connsiteY28" fmla="*/ 0 h 947042"/>
                <a:gd name="connsiteX29" fmla="*/ 1230317 w 1230317"/>
                <a:gd name="connsiteY29" fmla="*/ 0 h 947042"/>
                <a:gd name="connsiteX30" fmla="*/ 1230317 w 1230317"/>
                <a:gd name="connsiteY30" fmla="*/ 78809 h 947042"/>
                <a:gd name="connsiteX31" fmla="*/ 1193994 w 1230317"/>
                <a:gd name="connsiteY31" fmla="*/ 78809 h 947042"/>
                <a:gd name="connsiteX32" fmla="*/ 1193994 w 1230317"/>
                <a:gd name="connsiteY32" fmla="*/ 190032 h 947042"/>
                <a:gd name="connsiteX33" fmla="*/ 1230315 w 1230317"/>
                <a:gd name="connsiteY33" fmla="*/ 190032 h 947042"/>
                <a:gd name="connsiteX34" fmla="*/ 1230315 w 1230317"/>
                <a:gd name="connsiteY34" fmla="*/ 355812 h 947042"/>
                <a:gd name="connsiteX35" fmla="*/ 1206799 w 1230317"/>
                <a:gd name="connsiteY35" fmla="*/ 351062 h 947042"/>
                <a:gd name="connsiteX36" fmla="*/ 991938 w 1230317"/>
                <a:gd name="connsiteY36" fmla="*/ 565924 h 947042"/>
                <a:gd name="connsiteX37" fmla="*/ 991938 w 1230317"/>
                <a:gd name="connsiteY37" fmla="*/ 947042 h 947042"/>
                <a:gd name="connsiteX38" fmla="*/ 830019 w 1230317"/>
                <a:gd name="connsiteY38" fmla="*/ 947042 h 947042"/>
                <a:gd name="connsiteX39" fmla="*/ 830023 w 1230317"/>
                <a:gd name="connsiteY39" fmla="*/ 565924 h 947042"/>
                <a:gd name="connsiteX40" fmla="*/ 615161 w 1230317"/>
                <a:gd name="connsiteY40" fmla="*/ 351062 h 947042"/>
                <a:gd name="connsiteX41" fmla="*/ 400300 w 1230317"/>
                <a:gd name="connsiteY41" fmla="*/ 565924 h 947042"/>
                <a:gd name="connsiteX42" fmla="*/ 400300 w 1230317"/>
                <a:gd name="connsiteY42" fmla="*/ 947042 h 947042"/>
                <a:gd name="connsiteX43" fmla="*/ 238382 w 1230317"/>
                <a:gd name="connsiteY43" fmla="*/ 947042 h 947042"/>
                <a:gd name="connsiteX44" fmla="*/ 238385 w 1230317"/>
                <a:gd name="connsiteY44" fmla="*/ 565924 h 947042"/>
                <a:gd name="connsiteX45" fmla="*/ 23524 w 1230317"/>
                <a:gd name="connsiteY45" fmla="*/ 351062 h 947042"/>
                <a:gd name="connsiteX46" fmla="*/ 1 w 1230317"/>
                <a:gd name="connsiteY46" fmla="*/ 355812 h 947042"/>
                <a:gd name="connsiteX47" fmla="*/ 1 w 1230317"/>
                <a:gd name="connsiteY47" fmla="*/ 190032 h 947042"/>
                <a:gd name="connsiteX48" fmla="*/ 36323 w 1230317"/>
                <a:gd name="connsiteY48" fmla="*/ 190032 h 947042"/>
                <a:gd name="connsiteX49" fmla="*/ 36323 w 1230317"/>
                <a:gd name="connsiteY49" fmla="*/ 78809 h 947042"/>
                <a:gd name="connsiteX50" fmla="*/ 0 w 1230317"/>
                <a:gd name="connsiteY50" fmla="*/ 78809 h 947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1230317" h="947042">
                  <a:moveTo>
                    <a:pt x="1040858" y="78809"/>
                  </a:moveTo>
                  <a:lnTo>
                    <a:pt x="1040858" y="190032"/>
                  </a:lnTo>
                  <a:lnTo>
                    <a:pt x="1108269" y="190032"/>
                  </a:lnTo>
                  <a:lnTo>
                    <a:pt x="1108269" y="78809"/>
                  </a:lnTo>
                  <a:close/>
                  <a:moveTo>
                    <a:pt x="887723" y="78809"/>
                  </a:moveTo>
                  <a:lnTo>
                    <a:pt x="887723" y="190032"/>
                  </a:lnTo>
                  <a:lnTo>
                    <a:pt x="955133" y="190032"/>
                  </a:lnTo>
                  <a:lnTo>
                    <a:pt x="955133" y="78809"/>
                  </a:lnTo>
                  <a:close/>
                  <a:moveTo>
                    <a:pt x="734588" y="78809"/>
                  </a:moveTo>
                  <a:lnTo>
                    <a:pt x="734588" y="190032"/>
                  </a:lnTo>
                  <a:lnTo>
                    <a:pt x="801998" y="190032"/>
                  </a:lnTo>
                  <a:lnTo>
                    <a:pt x="801998" y="78809"/>
                  </a:lnTo>
                  <a:close/>
                  <a:moveTo>
                    <a:pt x="581453" y="78809"/>
                  </a:moveTo>
                  <a:lnTo>
                    <a:pt x="581453" y="190032"/>
                  </a:lnTo>
                  <a:lnTo>
                    <a:pt x="648863" y="190032"/>
                  </a:lnTo>
                  <a:lnTo>
                    <a:pt x="648863" y="78809"/>
                  </a:lnTo>
                  <a:close/>
                  <a:moveTo>
                    <a:pt x="428318" y="78809"/>
                  </a:moveTo>
                  <a:lnTo>
                    <a:pt x="428318" y="190032"/>
                  </a:lnTo>
                  <a:lnTo>
                    <a:pt x="495728" y="190032"/>
                  </a:lnTo>
                  <a:lnTo>
                    <a:pt x="495728" y="78809"/>
                  </a:lnTo>
                  <a:close/>
                  <a:moveTo>
                    <a:pt x="275183" y="78809"/>
                  </a:moveTo>
                  <a:lnTo>
                    <a:pt x="275183" y="190032"/>
                  </a:lnTo>
                  <a:lnTo>
                    <a:pt x="342593" y="190032"/>
                  </a:lnTo>
                  <a:lnTo>
                    <a:pt x="342593" y="78809"/>
                  </a:lnTo>
                  <a:close/>
                  <a:moveTo>
                    <a:pt x="122048" y="78809"/>
                  </a:moveTo>
                  <a:lnTo>
                    <a:pt x="122048" y="190032"/>
                  </a:lnTo>
                  <a:lnTo>
                    <a:pt x="189458" y="190032"/>
                  </a:lnTo>
                  <a:lnTo>
                    <a:pt x="189458" y="78809"/>
                  </a:lnTo>
                  <a:close/>
                  <a:moveTo>
                    <a:pt x="0" y="0"/>
                  </a:moveTo>
                  <a:lnTo>
                    <a:pt x="1230317" y="0"/>
                  </a:lnTo>
                  <a:lnTo>
                    <a:pt x="1230317" y="78809"/>
                  </a:lnTo>
                  <a:lnTo>
                    <a:pt x="1193994" y="78809"/>
                  </a:lnTo>
                  <a:lnTo>
                    <a:pt x="1193994" y="190032"/>
                  </a:lnTo>
                  <a:lnTo>
                    <a:pt x="1230315" y="190032"/>
                  </a:lnTo>
                  <a:lnTo>
                    <a:pt x="1230315" y="355812"/>
                  </a:lnTo>
                  <a:lnTo>
                    <a:pt x="1206799" y="351062"/>
                  </a:lnTo>
                  <a:cubicBezTo>
                    <a:pt x="1088135" y="351062"/>
                    <a:pt x="991938" y="447260"/>
                    <a:pt x="991938" y="565924"/>
                  </a:cubicBezTo>
                  <a:lnTo>
                    <a:pt x="991938" y="947042"/>
                  </a:lnTo>
                  <a:lnTo>
                    <a:pt x="830019" y="947042"/>
                  </a:lnTo>
                  <a:lnTo>
                    <a:pt x="830023" y="565924"/>
                  </a:lnTo>
                  <a:cubicBezTo>
                    <a:pt x="830023" y="447260"/>
                    <a:pt x="733825" y="351062"/>
                    <a:pt x="615161" y="351062"/>
                  </a:cubicBezTo>
                  <a:cubicBezTo>
                    <a:pt x="496498" y="351062"/>
                    <a:pt x="400300" y="447260"/>
                    <a:pt x="400300" y="565924"/>
                  </a:cubicBezTo>
                  <a:lnTo>
                    <a:pt x="400300" y="947042"/>
                  </a:lnTo>
                  <a:lnTo>
                    <a:pt x="238382" y="947042"/>
                  </a:lnTo>
                  <a:lnTo>
                    <a:pt x="238385" y="565924"/>
                  </a:lnTo>
                  <a:cubicBezTo>
                    <a:pt x="238385" y="447260"/>
                    <a:pt x="142188" y="351062"/>
                    <a:pt x="23524" y="351062"/>
                  </a:cubicBezTo>
                  <a:lnTo>
                    <a:pt x="1" y="355812"/>
                  </a:lnTo>
                  <a:lnTo>
                    <a:pt x="1" y="190032"/>
                  </a:lnTo>
                  <a:lnTo>
                    <a:pt x="36323" y="190032"/>
                  </a:lnTo>
                  <a:lnTo>
                    <a:pt x="36323" y="78809"/>
                  </a:lnTo>
                  <a:lnTo>
                    <a:pt x="0" y="7880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9C3C1C48-EE60-5CDC-6B99-BF7E7F06642D}"/>
              </a:ext>
            </a:extLst>
          </p:cNvPr>
          <p:cNvGrpSpPr>
            <a:grpSpLocks/>
          </p:cNvGrpSpPr>
          <p:nvPr/>
        </p:nvGrpSpPr>
        <p:grpSpPr>
          <a:xfrm>
            <a:off x="1473728" y="1739564"/>
            <a:ext cx="166816" cy="166816"/>
            <a:chOff x="889686" y="2323070"/>
            <a:chExt cx="166816" cy="166816"/>
          </a:xfrm>
        </p:grpSpPr>
        <p:sp>
          <p:nvSpPr>
            <p:cNvPr id="51" name="눈물 방울 50">
              <a:extLst>
                <a:ext uri="{FF2B5EF4-FFF2-40B4-BE49-F238E27FC236}">
                  <a16:creationId xmlns:a16="http://schemas.microsoft.com/office/drawing/2014/main" id="{1F8E5EA0-7EB4-0B47-9CE6-116E2DDB40CE}"/>
                </a:ext>
              </a:extLst>
            </p:cNvPr>
            <p:cNvSpPr>
              <a:spLocks/>
            </p:cNvSpPr>
            <p:nvPr/>
          </p:nvSpPr>
          <p:spPr>
            <a:xfrm rot="8100000">
              <a:off x="889686" y="2323070"/>
              <a:ext cx="166816" cy="166816"/>
            </a:xfrm>
            <a:prstGeom prst="teardrop">
              <a:avLst/>
            </a:prstGeom>
            <a:solidFill>
              <a:srgbClr val="0171BB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자유형: 도형 51">
              <a:extLst>
                <a:ext uri="{FF2B5EF4-FFF2-40B4-BE49-F238E27FC236}">
                  <a16:creationId xmlns:a16="http://schemas.microsoft.com/office/drawing/2014/main" id="{910118B9-F28C-E6D2-3189-58B758CC252C}"/>
                </a:ext>
              </a:extLst>
            </p:cNvPr>
            <p:cNvSpPr>
              <a:spLocks/>
            </p:cNvSpPr>
            <p:nvPr/>
          </p:nvSpPr>
          <p:spPr>
            <a:xfrm>
              <a:off x="911886" y="2359363"/>
              <a:ext cx="122415" cy="94229"/>
            </a:xfrm>
            <a:custGeom>
              <a:avLst/>
              <a:gdLst>
                <a:gd name="connsiteX0" fmla="*/ 1040858 w 1230317"/>
                <a:gd name="connsiteY0" fmla="*/ 78809 h 947042"/>
                <a:gd name="connsiteX1" fmla="*/ 1040858 w 1230317"/>
                <a:gd name="connsiteY1" fmla="*/ 190032 h 947042"/>
                <a:gd name="connsiteX2" fmla="*/ 1108269 w 1230317"/>
                <a:gd name="connsiteY2" fmla="*/ 190032 h 947042"/>
                <a:gd name="connsiteX3" fmla="*/ 1108269 w 1230317"/>
                <a:gd name="connsiteY3" fmla="*/ 78809 h 947042"/>
                <a:gd name="connsiteX4" fmla="*/ 887723 w 1230317"/>
                <a:gd name="connsiteY4" fmla="*/ 78809 h 947042"/>
                <a:gd name="connsiteX5" fmla="*/ 887723 w 1230317"/>
                <a:gd name="connsiteY5" fmla="*/ 190032 h 947042"/>
                <a:gd name="connsiteX6" fmla="*/ 955133 w 1230317"/>
                <a:gd name="connsiteY6" fmla="*/ 190032 h 947042"/>
                <a:gd name="connsiteX7" fmla="*/ 955133 w 1230317"/>
                <a:gd name="connsiteY7" fmla="*/ 78809 h 947042"/>
                <a:gd name="connsiteX8" fmla="*/ 734588 w 1230317"/>
                <a:gd name="connsiteY8" fmla="*/ 78809 h 947042"/>
                <a:gd name="connsiteX9" fmla="*/ 734588 w 1230317"/>
                <a:gd name="connsiteY9" fmla="*/ 190032 h 947042"/>
                <a:gd name="connsiteX10" fmla="*/ 801998 w 1230317"/>
                <a:gd name="connsiteY10" fmla="*/ 190032 h 947042"/>
                <a:gd name="connsiteX11" fmla="*/ 801998 w 1230317"/>
                <a:gd name="connsiteY11" fmla="*/ 78809 h 947042"/>
                <a:gd name="connsiteX12" fmla="*/ 581453 w 1230317"/>
                <a:gd name="connsiteY12" fmla="*/ 78809 h 947042"/>
                <a:gd name="connsiteX13" fmla="*/ 581453 w 1230317"/>
                <a:gd name="connsiteY13" fmla="*/ 190032 h 947042"/>
                <a:gd name="connsiteX14" fmla="*/ 648863 w 1230317"/>
                <a:gd name="connsiteY14" fmla="*/ 190032 h 947042"/>
                <a:gd name="connsiteX15" fmla="*/ 648863 w 1230317"/>
                <a:gd name="connsiteY15" fmla="*/ 78809 h 947042"/>
                <a:gd name="connsiteX16" fmla="*/ 428318 w 1230317"/>
                <a:gd name="connsiteY16" fmla="*/ 78809 h 947042"/>
                <a:gd name="connsiteX17" fmla="*/ 428318 w 1230317"/>
                <a:gd name="connsiteY17" fmla="*/ 190032 h 947042"/>
                <a:gd name="connsiteX18" fmla="*/ 495728 w 1230317"/>
                <a:gd name="connsiteY18" fmla="*/ 190032 h 947042"/>
                <a:gd name="connsiteX19" fmla="*/ 495728 w 1230317"/>
                <a:gd name="connsiteY19" fmla="*/ 78809 h 947042"/>
                <a:gd name="connsiteX20" fmla="*/ 275183 w 1230317"/>
                <a:gd name="connsiteY20" fmla="*/ 78809 h 947042"/>
                <a:gd name="connsiteX21" fmla="*/ 275183 w 1230317"/>
                <a:gd name="connsiteY21" fmla="*/ 190032 h 947042"/>
                <a:gd name="connsiteX22" fmla="*/ 342593 w 1230317"/>
                <a:gd name="connsiteY22" fmla="*/ 190032 h 947042"/>
                <a:gd name="connsiteX23" fmla="*/ 342593 w 1230317"/>
                <a:gd name="connsiteY23" fmla="*/ 78809 h 947042"/>
                <a:gd name="connsiteX24" fmla="*/ 122048 w 1230317"/>
                <a:gd name="connsiteY24" fmla="*/ 78809 h 947042"/>
                <a:gd name="connsiteX25" fmla="*/ 122048 w 1230317"/>
                <a:gd name="connsiteY25" fmla="*/ 190032 h 947042"/>
                <a:gd name="connsiteX26" fmla="*/ 189458 w 1230317"/>
                <a:gd name="connsiteY26" fmla="*/ 190032 h 947042"/>
                <a:gd name="connsiteX27" fmla="*/ 189458 w 1230317"/>
                <a:gd name="connsiteY27" fmla="*/ 78809 h 947042"/>
                <a:gd name="connsiteX28" fmla="*/ 0 w 1230317"/>
                <a:gd name="connsiteY28" fmla="*/ 0 h 947042"/>
                <a:gd name="connsiteX29" fmla="*/ 1230317 w 1230317"/>
                <a:gd name="connsiteY29" fmla="*/ 0 h 947042"/>
                <a:gd name="connsiteX30" fmla="*/ 1230317 w 1230317"/>
                <a:gd name="connsiteY30" fmla="*/ 78809 h 947042"/>
                <a:gd name="connsiteX31" fmla="*/ 1193994 w 1230317"/>
                <a:gd name="connsiteY31" fmla="*/ 78809 h 947042"/>
                <a:gd name="connsiteX32" fmla="*/ 1193994 w 1230317"/>
                <a:gd name="connsiteY32" fmla="*/ 190032 h 947042"/>
                <a:gd name="connsiteX33" fmla="*/ 1230315 w 1230317"/>
                <a:gd name="connsiteY33" fmla="*/ 190032 h 947042"/>
                <a:gd name="connsiteX34" fmla="*/ 1230315 w 1230317"/>
                <a:gd name="connsiteY34" fmla="*/ 355812 h 947042"/>
                <a:gd name="connsiteX35" fmla="*/ 1206799 w 1230317"/>
                <a:gd name="connsiteY35" fmla="*/ 351062 h 947042"/>
                <a:gd name="connsiteX36" fmla="*/ 991938 w 1230317"/>
                <a:gd name="connsiteY36" fmla="*/ 565924 h 947042"/>
                <a:gd name="connsiteX37" fmla="*/ 991938 w 1230317"/>
                <a:gd name="connsiteY37" fmla="*/ 947042 h 947042"/>
                <a:gd name="connsiteX38" fmla="*/ 830019 w 1230317"/>
                <a:gd name="connsiteY38" fmla="*/ 947042 h 947042"/>
                <a:gd name="connsiteX39" fmla="*/ 830023 w 1230317"/>
                <a:gd name="connsiteY39" fmla="*/ 565924 h 947042"/>
                <a:gd name="connsiteX40" fmla="*/ 615161 w 1230317"/>
                <a:gd name="connsiteY40" fmla="*/ 351062 h 947042"/>
                <a:gd name="connsiteX41" fmla="*/ 400300 w 1230317"/>
                <a:gd name="connsiteY41" fmla="*/ 565924 h 947042"/>
                <a:gd name="connsiteX42" fmla="*/ 400300 w 1230317"/>
                <a:gd name="connsiteY42" fmla="*/ 947042 h 947042"/>
                <a:gd name="connsiteX43" fmla="*/ 238382 w 1230317"/>
                <a:gd name="connsiteY43" fmla="*/ 947042 h 947042"/>
                <a:gd name="connsiteX44" fmla="*/ 238385 w 1230317"/>
                <a:gd name="connsiteY44" fmla="*/ 565924 h 947042"/>
                <a:gd name="connsiteX45" fmla="*/ 23524 w 1230317"/>
                <a:gd name="connsiteY45" fmla="*/ 351062 h 947042"/>
                <a:gd name="connsiteX46" fmla="*/ 1 w 1230317"/>
                <a:gd name="connsiteY46" fmla="*/ 355812 h 947042"/>
                <a:gd name="connsiteX47" fmla="*/ 1 w 1230317"/>
                <a:gd name="connsiteY47" fmla="*/ 190032 h 947042"/>
                <a:gd name="connsiteX48" fmla="*/ 36323 w 1230317"/>
                <a:gd name="connsiteY48" fmla="*/ 190032 h 947042"/>
                <a:gd name="connsiteX49" fmla="*/ 36323 w 1230317"/>
                <a:gd name="connsiteY49" fmla="*/ 78809 h 947042"/>
                <a:gd name="connsiteX50" fmla="*/ 0 w 1230317"/>
                <a:gd name="connsiteY50" fmla="*/ 78809 h 947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1230317" h="947042">
                  <a:moveTo>
                    <a:pt x="1040858" y="78809"/>
                  </a:moveTo>
                  <a:lnTo>
                    <a:pt x="1040858" y="190032"/>
                  </a:lnTo>
                  <a:lnTo>
                    <a:pt x="1108269" y="190032"/>
                  </a:lnTo>
                  <a:lnTo>
                    <a:pt x="1108269" y="78809"/>
                  </a:lnTo>
                  <a:close/>
                  <a:moveTo>
                    <a:pt x="887723" y="78809"/>
                  </a:moveTo>
                  <a:lnTo>
                    <a:pt x="887723" y="190032"/>
                  </a:lnTo>
                  <a:lnTo>
                    <a:pt x="955133" y="190032"/>
                  </a:lnTo>
                  <a:lnTo>
                    <a:pt x="955133" y="78809"/>
                  </a:lnTo>
                  <a:close/>
                  <a:moveTo>
                    <a:pt x="734588" y="78809"/>
                  </a:moveTo>
                  <a:lnTo>
                    <a:pt x="734588" y="190032"/>
                  </a:lnTo>
                  <a:lnTo>
                    <a:pt x="801998" y="190032"/>
                  </a:lnTo>
                  <a:lnTo>
                    <a:pt x="801998" y="78809"/>
                  </a:lnTo>
                  <a:close/>
                  <a:moveTo>
                    <a:pt x="581453" y="78809"/>
                  </a:moveTo>
                  <a:lnTo>
                    <a:pt x="581453" y="190032"/>
                  </a:lnTo>
                  <a:lnTo>
                    <a:pt x="648863" y="190032"/>
                  </a:lnTo>
                  <a:lnTo>
                    <a:pt x="648863" y="78809"/>
                  </a:lnTo>
                  <a:close/>
                  <a:moveTo>
                    <a:pt x="428318" y="78809"/>
                  </a:moveTo>
                  <a:lnTo>
                    <a:pt x="428318" y="190032"/>
                  </a:lnTo>
                  <a:lnTo>
                    <a:pt x="495728" y="190032"/>
                  </a:lnTo>
                  <a:lnTo>
                    <a:pt x="495728" y="78809"/>
                  </a:lnTo>
                  <a:close/>
                  <a:moveTo>
                    <a:pt x="275183" y="78809"/>
                  </a:moveTo>
                  <a:lnTo>
                    <a:pt x="275183" y="190032"/>
                  </a:lnTo>
                  <a:lnTo>
                    <a:pt x="342593" y="190032"/>
                  </a:lnTo>
                  <a:lnTo>
                    <a:pt x="342593" y="78809"/>
                  </a:lnTo>
                  <a:close/>
                  <a:moveTo>
                    <a:pt x="122048" y="78809"/>
                  </a:moveTo>
                  <a:lnTo>
                    <a:pt x="122048" y="190032"/>
                  </a:lnTo>
                  <a:lnTo>
                    <a:pt x="189458" y="190032"/>
                  </a:lnTo>
                  <a:lnTo>
                    <a:pt x="189458" y="78809"/>
                  </a:lnTo>
                  <a:close/>
                  <a:moveTo>
                    <a:pt x="0" y="0"/>
                  </a:moveTo>
                  <a:lnTo>
                    <a:pt x="1230317" y="0"/>
                  </a:lnTo>
                  <a:lnTo>
                    <a:pt x="1230317" y="78809"/>
                  </a:lnTo>
                  <a:lnTo>
                    <a:pt x="1193994" y="78809"/>
                  </a:lnTo>
                  <a:lnTo>
                    <a:pt x="1193994" y="190032"/>
                  </a:lnTo>
                  <a:lnTo>
                    <a:pt x="1230315" y="190032"/>
                  </a:lnTo>
                  <a:lnTo>
                    <a:pt x="1230315" y="355812"/>
                  </a:lnTo>
                  <a:lnTo>
                    <a:pt x="1206799" y="351062"/>
                  </a:lnTo>
                  <a:cubicBezTo>
                    <a:pt x="1088135" y="351062"/>
                    <a:pt x="991938" y="447260"/>
                    <a:pt x="991938" y="565924"/>
                  </a:cubicBezTo>
                  <a:lnTo>
                    <a:pt x="991938" y="947042"/>
                  </a:lnTo>
                  <a:lnTo>
                    <a:pt x="830019" y="947042"/>
                  </a:lnTo>
                  <a:lnTo>
                    <a:pt x="830023" y="565924"/>
                  </a:lnTo>
                  <a:cubicBezTo>
                    <a:pt x="830023" y="447260"/>
                    <a:pt x="733825" y="351062"/>
                    <a:pt x="615161" y="351062"/>
                  </a:cubicBezTo>
                  <a:cubicBezTo>
                    <a:pt x="496498" y="351062"/>
                    <a:pt x="400300" y="447260"/>
                    <a:pt x="400300" y="565924"/>
                  </a:cubicBezTo>
                  <a:lnTo>
                    <a:pt x="400300" y="947042"/>
                  </a:lnTo>
                  <a:lnTo>
                    <a:pt x="238382" y="947042"/>
                  </a:lnTo>
                  <a:lnTo>
                    <a:pt x="238385" y="565924"/>
                  </a:lnTo>
                  <a:cubicBezTo>
                    <a:pt x="238385" y="447260"/>
                    <a:pt x="142188" y="351062"/>
                    <a:pt x="23524" y="351062"/>
                  </a:cubicBezTo>
                  <a:lnTo>
                    <a:pt x="1" y="355812"/>
                  </a:lnTo>
                  <a:lnTo>
                    <a:pt x="1" y="190032"/>
                  </a:lnTo>
                  <a:lnTo>
                    <a:pt x="36323" y="190032"/>
                  </a:lnTo>
                  <a:lnTo>
                    <a:pt x="36323" y="78809"/>
                  </a:lnTo>
                  <a:lnTo>
                    <a:pt x="0" y="7880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60495586-8356-0796-64B5-AB060BB2D1E2}"/>
              </a:ext>
            </a:extLst>
          </p:cNvPr>
          <p:cNvGrpSpPr>
            <a:grpSpLocks/>
          </p:cNvGrpSpPr>
          <p:nvPr/>
        </p:nvGrpSpPr>
        <p:grpSpPr>
          <a:xfrm>
            <a:off x="2026178" y="2901614"/>
            <a:ext cx="166816" cy="166816"/>
            <a:chOff x="889686" y="2323070"/>
            <a:chExt cx="166816" cy="166816"/>
          </a:xfrm>
        </p:grpSpPr>
        <p:sp>
          <p:nvSpPr>
            <p:cNvPr id="54" name="눈물 방울 53">
              <a:extLst>
                <a:ext uri="{FF2B5EF4-FFF2-40B4-BE49-F238E27FC236}">
                  <a16:creationId xmlns:a16="http://schemas.microsoft.com/office/drawing/2014/main" id="{5734B766-B285-494D-EF03-1D1C826C718F}"/>
                </a:ext>
              </a:extLst>
            </p:cNvPr>
            <p:cNvSpPr>
              <a:spLocks/>
            </p:cNvSpPr>
            <p:nvPr/>
          </p:nvSpPr>
          <p:spPr>
            <a:xfrm rot="8100000">
              <a:off x="889686" y="2323070"/>
              <a:ext cx="166816" cy="166816"/>
            </a:xfrm>
            <a:prstGeom prst="teardrop">
              <a:avLst/>
            </a:prstGeom>
            <a:solidFill>
              <a:srgbClr val="FF212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자유형: 도형 54">
              <a:extLst>
                <a:ext uri="{FF2B5EF4-FFF2-40B4-BE49-F238E27FC236}">
                  <a16:creationId xmlns:a16="http://schemas.microsoft.com/office/drawing/2014/main" id="{A91BFFE7-A00D-7E75-1456-8F3C8F55689E}"/>
                </a:ext>
              </a:extLst>
            </p:cNvPr>
            <p:cNvSpPr>
              <a:spLocks/>
            </p:cNvSpPr>
            <p:nvPr/>
          </p:nvSpPr>
          <p:spPr>
            <a:xfrm>
              <a:off x="911886" y="2359363"/>
              <a:ext cx="122415" cy="94229"/>
            </a:xfrm>
            <a:custGeom>
              <a:avLst/>
              <a:gdLst>
                <a:gd name="connsiteX0" fmla="*/ 1040858 w 1230317"/>
                <a:gd name="connsiteY0" fmla="*/ 78809 h 947042"/>
                <a:gd name="connsiteX1" fmla="*/ 1040858 w 1230317"/>
                <a:gd name="connsiteY1" fmla="*/ 190032 h 947042"/>
                <a:gd name="connsiteX2" fmla="*/ 1108269 w 1230317"/>
                <a:gd name="connsiteY2" fmla="*/ 190032 h 947042"/>
                <a:gd name="connsiteX3" fmla="*/ 1108269 w 1230317"/>
                <a:gd name="connsiteY3" fmla="*/ 78809 h 947042"/>
                <a:gd name="connsiteX4" fmla="*/ 887723 w 1230317"/>
                <a:gd name="connsiteY4" fmla="*/ 78809 h 947042"/>
                <a:gd name="connsiteX5" fmla="*/ 887723 w 1230317"/>
                <a:gd name="connsiteY5" fmla="*/ 190032 h 947042"/>
                <a:gd name="connsiteX6" fmla="*/ 955133 w 1230317"/>
                <a:gd name="connsiteY6" fmla="*/ 190032 h 947042"/>
                <a:gd name="connsiteX7" fmla="*/ 955133 w 1230317"/>
                <a:gd name="connsiteY7" fmla="*/ 78809 h 947042"/>
                <a:gd name="connsiteX8" fmla="*/ 734588 w 1230317"/>
                <a:gd name="connsiteY8" fmla="*/ 78809 h 947042"/>
                <a:gd name="connsiteX9" fmla="*/ 734588 w 1230317"/>
                <a:gd name="connsiteY9" fmla="*/ 190032 h 947042"/>
                <a:gd name="connsiteX10" fmla="*/ 801998 w 1230317"/>
                <a:gd name="connsiteY10" fmla="*/ 190032 h 947042"/>
                <a:gd name="connsiteX11" fmla="*/ 801998 w 1230317"/>
                <a:gd name="connsiteY11" fmla="*/ 78809 h 947042"/>
                <a:gd name="connsiteX12" fmla="*/ 581453 w 1230317"/>
                <a:gd name="connsiteY12" fmla="*/ 78809 h 947042"/>
                <a:gd name="connsiteX13" fmla="*/ 581453 w 1230317"/>
                <a:gd name="connsiteY13" fmla="*/ 190032 h 947042"/>
                <a:gd name="connsiteX14" fmla="*/ 648863 w 1230317"/>
                <a:gd name="connsiteY14" fmla="*/ 190032 h 947042"/>
                <a:gd name="connsiteX15" fmla="*/ 648863 w 1230317"/>
                <a:gd name="connsiteY15" fmla="*/ 78809 h 947042"/>
                <a:gd name="connsiteX16" fmla="*/ 428318 w 1230317"/>
                <a:gd name="connsiteY16" fmla="*/ 78809 h 947042"/>
                <a:gd name="connsiteX17" fmla="*/ 428318 w 1230317"/>
                <a:gd name="connsiteY17" fmla="*/ 190032 h 947042"/>
                <a:gd name="connsiteX18" fmla="*/ 495728 w 1230317"/>
                <a:gd name="connsiteY18" fmla="*/ 190032 h 947042"/>
                <a:gd name="connsiteX19" fmla="*/ 495728 w 1230317"/>
                <a:gd name="connsiteY19" fmla="*/ 78809 h 947042"/>
                <a:gd name="connsiteX20" fmla="*/ 275183 w 1230317"/>
                <a:gd name="connsiteY20" fmla="*/ 78809 h 947042"/>
                <a:gd name="connsiteX21" fmla="*/ 275183 w 1230317"/>
                <a:gd name="connsiteY21" fmla="*/ 190032 h 947042"/>
                <a:gd name="connsiteX22" fmla="*/ 342593 w 1230317"/>
                <a:gd name="connsiteY22" fmla="*/ 190032 h 947042"/>
                <a:gd name="connsiteX23" fmla="*/ 342593 w 1230317"/>
                <a:gd name="connsiteY23" fmla="*/ 78809 h 947042"/>
                <a:gd name="connsiteX24" fmla="*/ 122048 w 1230317"/>
                <a:gd name="connsiteY24" fmla="*/ 78809 h 947042"/>
                <a:gd name="connsiteX25" fmla="*/ 122048 w 1230317"/>
                <a:gd name="connsiteY25" fmla="*/ 190032 h 947042"/>
                <a:gd name="connsiteX26" fmla="*/ 189458 w 1230317"/>
                <a:gd name="connsiteY26" fmla="*/ 190032 h 947042"/>
                <a:gd name="connsiteX27" fmla="*/ 189458 w 1230317"/>
                <a:gd name="connsiteY27" fmla="*/ 78809 h 947042"/>
                <a:gd name="connsiteX28" fmla="*/ 0 w 1230317"/>
                <a:gd name="connsiteY28" fmla="*/ 0 h 947042"/>
                <a:gd name="connsiteX29" fmla="*/ 1230317 w 1230317"/>
                <a:gd name="connsiteY29" fmla="*/ 0 h 947042"/>
                <a:gd name="connsiteX30" fmla="*/ 1230317 w 1230317"/>
                <a:gd name="connsiteY30" fmla="*/ 78809 h 947042"/>
                <a:gd name="connsiteX31" fmla="*/ 1193994 w 1230317"/>
                <a:gd name="connsiteY31" fmla="*/ 78809 h 947042"/>
                <a:gd name="connsiteX32" fmla="*/ 1193994 w 1230317"/>
                <a:gd name="connsiteY32" fmla="*/ 190032 h 947042"/>
                <a:gd name="connsiteX33" fmla="*/ 1230315 w 1230317"/>
                <a:gd name="connsiteY33" fmla="*/ 190032 h 947042"/>
                <a:gd name="connsiteX34" fmla="*/ 1230315 w 1230317"/>
                <a:gd name="connsiteY34" fmla="*/ 355812 h 947042"/>
                <a:gd name="connsiteX35" fmla="*/ 1206799 w 1230317"/>
                <a:gd name="connsiteY35" fmla="*/ 351062 h 947042"/>
                <a:gd name="connsiteX36" fmla="*/ 991938 w 1230317"/>
                <a:gd name="connsiteY36" fmla="*/ 565924 h 947042"/>
                <a:gd name="connsiteX37" fmla="*/ 991938 w 1230317"/>
                <a:gd name="connsiteY37" fmla="*/ 947042 h 947042"/>
                <a:gd name="connsiteX38" fmla="*/ 830019 w 1230317"/>
                <a:gd name="connsiteY38" fmla="*/ 947042 h 947042"/>
                <a:gd name="connsiteX39" fmla="*/ 830023 w 1230317"/>
                <a:gd name="connsiteY39" fmla="*/ 565924 h 947042"/>
                <a:gd name="connsiteX40" fmla="*/ 615161 w 1230317"/>
                <a:gd name="connsiteY40" fmla="*/ 351062 h 947042"/>
                <a:gd name="connsiteX41" fmla="*/ 400300 w 1230317"/>
                <a:gd name="connsiteY41" fmla="*/ 565924 h 947042"/>
                <a:gd name="connsiteX42" fmla="*/ 400300 w 1230317"/>
                <a:gd name="connsiteY42" fmla="*/ 947042 h 947042"/>
                <a:gd name="connsiteX43" fmla="*/ 238382 w 1230317"/>
                <a:gd name="connsiteY43" fmla="*/ 947042 h 947042"/>
                <a:gd name="connsiteX44" fmla="*/ 238385 w 1230317"/>
                <a:gd name="connsiteY44" fmla="*/ 565924 h 947042"/>
                <a:gd name="connsiteX45" fmla="*/ 23524 w 1230317"/>
                <a:gd name="connsiteY45" fmla="*/ 351062 h 947042"/>
                <a:gd name="connsiteX46" fmla="*/ 1 w 1230317"/>
                <a:gd name="connsiteY46" fmla="*/ 355812 h 947042"/>
                <a:gd name="connsiteX47" fmla="*/ 1 w 1230317"/>
                <a:gd name="connsiteY47" fmla="*/ 190032 h 947042"/>
                <a:gd name="connsiteX48" fmla="*/ 36323 w 1230317"/>
                <a:gd name="connsiteY48" fmla="*/ 190032 h 947042"/>
                <a:gd name="connsiteX49" fmla="*/ 36323 w 1230317"/>
                <a:gd name="connsiteY49" fmla="*/ 78809 h 947042"/>
                <a:gd name="connsiteX50" fmla="*/ 0 w 1230317"/>
                <a:gd name="connsiteY50" fmla="*/ 78809 h 947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1230317" h="947042">
                  <a:moveTo>
                    <a:pt x="1040858" y="78809"/>
                  </a:moveTo>
                  <a:lnTo>
                    <a:pt x="1040858" y="190032"/>
                  </a:lnTo>
                  <a:lnTo>
                    <a:pt x="1108269" y="190032"/>
                  </a:lnTo>
                  <a:lnTo>
                    <a:pt x="1108269" y="78809"/>
                  </a:lnTo>
                  <a:close/>
                  <a:moveTo>
                    <a:pt x="887723" y="78809"/>
                  </a:moveTo>
                  <a:lnTo>
                    <a:pt x="887723" y="190032"/>
                  </a:lnTo>
                  <a:lnTo>
                    <a:pt x="955133" y="190032"/>
                  </a:lnTo>
                  <a:lnTo>
                    <a:pt x="955133" y="78809"/>
                  </a:lnTo>
                  <a:close/>
                  <a:moveTo>
                    <a:pt x="734588" y="78809"/>
                  </a:moveTo>
                  <a:lnTo>
                    <a:pt x="734588" y="190032"/>
                  </a:lnTo>
                  <a:lnTo>
                    <a:pt x="801998" y="190032"/>
                  </a:lnTo>
                  <a:lnTo>
                    <a:pt x="801998" y="78809"/>
                  </a:lnTo>
                  <a:close/>
                  <a:moveTo>
                    <a:pt x="581453" y="78809"/>
                  </a:moveTo>
                  <a:lnTo>
                    <a:pt x="581453" y="190032"/>
                  </a:lnTo>
                  <a:lnTo>
                    <a:pt x="648863" y="190032"/>
                  </a:lnTo>
                  <a:lnTo>
                    <a:pt x="648863" y="78809"/>
                  </a:lnTo>
                  <a:close/>
                  <a:moveTo>
                    <a:pt x="428318" y="78809"/>
                  </a:moveTo>
                  <a:lnTo>
                    <a:pt x="428318" y="190032"/>
                  </a:lnTo>
                  <a:lnTo>
                    <a:pt x="495728" y="190032"/>
                  </a:lnTo>
                  <a:lnTo>
                    <a:pt x="495728" y="78809"/>
                  </a:lnTo>
                  <a:close/>
                  <a:moveTo>
                    <a:pt x="275183" y="78809"/>
                  </a:moveTo>
                  <a:lnTo>
                    <a:pt x="275183" y="190032"/>
                  </a:lnTo>
                  <a:lnTo>
                    <a:pt x="342593" y="190032"/>
                  </a:lnTo>
                  <a:lnTo>
                    <a:pt x="342593" y="78809"/>
                  </a:lnTo>
                  <a:close/>
                  <a:moveTo>
                    <a:pt x="122048" y="78809"/>
                  </a:moveTo>
                  <a:lnTo>
                    <a:pt x="122048" y="190032"/>
                  </a:lnTo>
                  <a:lnTo>
                    <a:pt x="189458" y="190032"/>
                  </a:lnTo>
                  <a:lnTo>
                    <a:pt x="189458" y="78809"/>
                  </a:lnTo>
                  <a:close/>
                  <a:moveTo>
                    <a:pt x="0" y="0"/>
                  </a:moveTo>
                  <a:lnTo>
                    <a:pt x="1230317" y="0"/>
                  </a:lnTo>
                  <a:lnTo>
                    <a:pt x="1230317" y="78809"/>
                  </a:lnTo>
                  <a:lnTo>
                    <a:pt x="1193994" y="78809"/>
                  </a:lnTo>
                  <a:lnTo>
                    <a:pt x="1193994" y="190032"/>
                  </a:lnTo>
                  <a:lnTo>
                    <a:pt x="1230315" y="190032"/>
                  </a:lnTo>
                  <a:lnTo>
                    <a:pt x="1230315" y="355812"/>
                  </a:lnTo>
                  <a:lnTo>
                    <a:pt x="1206799" y="351062"/>
                  </a:lnTo>
                  <a:cubicBezTo>
                    <a:pt x="1088135" y="351062"/>
                    <a:pt x="991938" y="447260"/>
                    <a:pt x="991938" y="565924"/>
                  </a:cubicBezTo>
                  <a:lnTo>
                    <a:pt x="991938" y="947042"/>
                  </a:lnTo>
                  <a:lnTo>
                    <a:pt x="830019" y="947042"/>
                  </a:lnTo>
                  <a:lnTo>
                    <a:pt x="830023" y="565924"/>
                  </a:lnTo>
                  <a:cubicBezTo>
                    <a:pt x="830023" y="447260"/>
                    <a:pt x="733825" y="351062"/>
                    <a:pt x="615161" y="351062"/>
                  </a:cubicBezTo>
                  <a:cubicBezTo>
                    <a:pt x="496498" y="351062"/>
                    <a:pt x="400300" y="447260"/>
                    <a:pt x="400300" y="565924"/>
                  </a:cubicBezTo>
                  <a:lnTo>
                    <a:pt x="400300" y="947042"/>
                  </a:lnTo>
                  <a:lnTo>
                    <a:pt x="238382" y="947042"/>
                  </a:lnTo>
                  <a:lnTo>
                    <a:pt x="238385" y="565924"/>
                  </a:lnTo>
                  <a:cubicBezTo>
                    <a:pt x="238385" y="447260"/>
                    <a:pt x="142188" y="351062"/>
                    <a:pt x="23524" y="351062"/>
                  </a:cubicBezTo>
                  <a:lnTo>
                    <a:pt x="1" y="355812"/>
                  </a:lnTo>
                  <a:lnTo>
                    <a:pt x="1" y="190032"/>
                  </a:lnTo>
                  <a:lnTo>
                    <a:pt x="36323" y="190032"/>
                  </a:lnTo>
                  <a:lnTo>
                    <a:pt x="36323" y="78809"/>
                  </a:lnTo>
                  <a:lnTo>
                    <a:pt x="0" y="78809"/>
                  </a:lnTo>
                  <a:close/>
                </a:path>
              </a:pathLst>
            </a:custGeom>
            <a:solidFill>
              <a:srgbClr val="FFCC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5072BE35-9A85-3936-26FB-D655EED4A13C}"/>
              </a:ext>
            </a:extLst>
          </p:cNvPr>
          <p:cNvGrpSpPr>
            <a:grpSpLocks/>
          </p:cNvGrpSpPr>
          <p:nvPr/>
        </p:nvGrpSpPr>
        <p:grpSpPr>
          <a:xfrm>
            <a:off x="2280178" y="1857521"/>
            <a:ext cx="166816" cy="166816"/>
            <a:chOff x="889686" y="2323070"/>
            <a:chExt cx="166816" cy="166816"/>
          </a:xfrm>
        </p:grpSpPr>
        <p:sp>
          <p:nvSpPr>
            <p:cNvPr id="57" name="눈물 방울 56">
              <a:extLst>
                <a:ext uri="{FF2B5EF4-FFF2-40B4-BE49-F238E27FC236}">
                  <a16:creationId xmlns:a16="http://schemas.microsoft.com/office/drawing/2014/main" id="{6BC84B3D-9B0F-949C-360C-59F26A6A3B58}"/>
                </a:ext>
              </a:extLst>
            </p:cNvPr>
            <p:cNvSpPr>
              <a:spLocks/>
            </p:cNvSpPr>
            <p:nvPr/>
          </p:nvSpPr>
          <p:spPr>
            <a:xfrm rot="8100000">
              <a:off x="889686" y="2323070"/>
              <a:ext cx="166816" cy="166816"/>
            </a:xfrm>
            <a:prstGeom prst="teardrop">
              <a:avLst/>
            </a:prstGeom>
            <a:solidFill>
              <a:srgbClr val="FFC000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자유형: 도형 57">
              <a:extLst>
                <a:ext uri="{FF2B5EF4-FFF2-40B4-BE49-F238E27FC236}">
                  <a16:creationId xmlns:a16="http://schemas.microsoft.com/office/drawing/2014/main" id="{64793EB9-A588-3819-D484-D873AB9FEEEA}"/>
                </a:ext>
              </a:extLst>
            </p:cNvPr>
            <p:cNvSpPr>
              <a:spLocks/>
            </p:cNvSpPr>
            <p:nvPr/>
          </p:nvSpPr>
          <p:spPr>
            <a:xfrm>
              <a:off x="911886" y="2359363"/>
              <a:ext cx="122415" cy="94229"/>
            </a:xfrm>
            <a:custGeom>
              <a:avLst/>
              <a:gdLst>
                <a:gd name="connsiteX0" fmla="*/ 1040858 w 1230317"/>
                <a:gd name="connsiteY0" fmla="*/ 78809 h 947042"/>
                <a:gd name="connsiteX1" fmla="*/ 1040858 w 1230317"/>
                <a:gd name="connsiteY1" fmla="*/ 190032 h 947042"/>
                <a:gd name="connsiteX2" fmla="*/ 1108269 w 1230317"/>
                <a:gd name="connsiteY2" fmla="*/ 190032 h 947042"/>
                <a:gd name="connsiteX3" fmla="*/ 1108269 w 1230317"/>
                <a:gd name="connsiteY3" fmla="*/ 78809 h 947042"/>
                <a:gd name="connsiteX4" fmla="*/ 887723 w 1230317"/>
                <a:gd name="connsiteY4" fmla="*/ 78809 h 947042"/>
                <a:gd name="connsiteX5" fmla="*/ 887723 w 1230317"/>
                <a:gd name="connsiteY5" fmla="*/ 190032 h 947042"/>
                <a:gd name="connsiteX6" fmla="*/ 955133 w 1230317"/>
                <a:gd name="connsiteY6" fmla="*/ 190032 h 947042"/>
                <a:gd name="connsiteX7" fmla="*/ 955133 w 1230317"/>
                <a:gd name="connsiteY7" fmla="*/ 78809 h 947042"/>
                <a:gd name="connsiteX8" fmla="*/ 734588 w 1230317"/>
                <a:gd name="connsiteY8" fmla="*/ 78809 h 947042"/>
                <a:gd name="connsiteX9" fmla="*/ 734588 w 1230317"/>
                <a:gd name="connsiteY9" fmla="*/ 190032 h 947042"/>
                <a:gd name="connsiteX10" fmla="*/ 801998 w 1230317"/>
                <a:gd name="connsiteY10" fmla="*/ 190032 h 947042"/>
                <a:gd name="connsiteX11" fmla="*/ 801998 w 1230317"/>
                <a:gd name="connsiteY11" fmla="*/ 78809 h 947042"/>
                <a:gd name="connsiteX12" fmla="*/ 581453 w 1230317"/>
                <a:gd name="connsiteY12" fmla="*/ 78809 h 947042"/>
                <a:gd name="connsiteX13" fmla="*/ 581453 w 1230317"/>
                <a:gd name="connsiteY13" fmla="*/ 190032 h 947042"/>
                <a:gd name="connsiteX14" fmla="*/ 648863 w 1230317"/>
                <a:gd name="connsiteY14" fmla="*/ 190032 h 947042"/>
                <a:gd name="connsiteX15" fmla="*/ 648863 w 1230317"/>
                <a:gd name="connsiteY15" fmla="*/ 78809 h 947042"/>
                <a:gd name="connsiteX16" fmla="*/ 428318 w 1230317"/>
                <a:gd name="connsiteY16" fmla="*/ 78809 h 947042"/>
                <a:gd name="connsiteX17" fmla="*/ 428318 w 1230317"/>
                <a:gd name="connsiteY17" fmla="*/ 190032 h 947042"/>
                <a:gd name="connsiteX18" fmla="*/ 495728 w 1230317"/>
                <a:gd name="connsiteY18" fmla="*/ 190032 h 947042"/>
                <a:gd name="connsiteX19" fmla="*/ 495728 w 1230317"/>
                <a:gd name="connsiteY19" fmla="*/ 78809 h 947042"/>
                <a:gd name="connsiteX20" fmla="*/ 275183 w 1230317"/>
                <a:gd name="connsiteY20" fmla="*/ 78809 h 947042"/>
                <a:gd name="connsiteX21" fmla="*/ 275183 w 1230317"/>
                <a:gd name="connsiteY21" fmla="*/ 190032 h 947042"/>
                <a:gd name="connsiteX22" fmla="*/ 342593 w 1230317"/>
                <a:gd name="connsiteY22" fmla="*/ 190032 h 947042"/>
                <a:gd name="connsiteX23" fmla="*/ 342593 w 1230317"/>
                <a:gd name="connsiteY23" fmla="*/ 78809 h 947042"/>
                <a:gd name="connsiteX24" fmla="*/ 122048 w 1230317"/>
                <a:gd name="connsiteY24" fmla="*/ 78809 h 947042"/>
                <a:gd name="connsiteX25" fmla="*/ 122048 w 1230317"/>
                <a:gd name="connsiteY25" fmla="*/ 190032 h 947042"/>
                <a:gd name="connsiteX26" fmla="*/ 189458 w 1230317"/>
                <a:gd name="connsiteY26" fmla="*/ 190032 h 947042"/>
                <a:gd name="connsiteX27" fmla="*/ 189458 w 1230317"/>
                <a:gd name="connsiteY27" fmla="*/ 78809 h 947042"/>
                <a:gd name="connsiteX28" fmla="*/ 0 w 1230317"/>
                <a:gd name="connsiteY28" fmla="*/ 0 h 947042"/>
                <a:gd name="connsiteX29" fmla="*/ 1230317 w 1230317"/>
                <a:gd name="connsiteY29" fmla="*/ 0 h 947042"/>
                <a:gd name="connsiteX30" fmla="*/ 1230317 w 1230317"/>
                <a:gd name="connsiteY30" fmla="*/ 78809 h 947042"/>
                <a:gd name="connsiteX31" fmla="*/ 1193994 w 1230317"/>
                <a:gd name="connsiteY31" fmla="*/ 78809 h 947042"/>
                <a:gd name="connsiteX32" fmla="*/ 1193994 w 1230317"/>
                <a:gd name="connsiteY32" fmla="*/ 190032 h 947042"/>
                <a:gd name="connsiteX33" fmla="*/ 1230315 w 1230317"/>
                <a:gd name="connsiteY33" fmla="*/ 190032 h 947042"/>
                <a:gd name="connsiteX34" fmla="*/ 1230315 w 1230317"/>
                <a:gd name="connsiteY34" fmla="*/ 355812 h 947042"/>
                <a:gd name="connsiteX35" fmla="*/ 1206799 w 1230317"/>
                <a:gd name="connsiteY35" fmla="*/ 351062 h 947042"/>
                <a:gd name="connsiteX36" fmla="*/ 991938 w 1230317"/>
                <a:gd name="connsiteY36" fmla="*/ 565924 h 947042"/>
                <a:gd name="connsiteX37" fmla="*/ 991938 w 1230317"/>
                <a:gd name="connsiteY37" fmla="*/ 947042 h 947042"/>
                <a:gd name="connsiteX38" fmla="*/ 830019 w 1230317"/>
                <a:gd name="connsiteY38" fmla="*/ 947042 h 947042"/>
                <a:gd name="connsiteX39" fmla="*/ 830023 w 1230317"/>
                <a:gd name="connsiteY39" fmla="*/ 565924 h 947042"/>
                <a:gd name="connsiteX40" fmla="*/ 615161 w 1230317"/>
                <a:gd name="connsiteY40" fmla="*/ 351062 h 947042"/>
                <a:gd name="connsiteX41" fmla="*/ 400300 w 1230317"/>
                <a:gd name="connsiteY41" fmla="*/ 565924 h 947042"/>
                <a:gd name="connsiteX42" fmla="*/ 400300 w 1230317"/>
                <a:gd name="connsiteY42" fmla="*/ 947042 h 947042"/>
                <a:gd name="connsiteX43" fmla="*/ 238382 w 1230317"/>
                <a:gd name="connsiteY43" fmla="*/ 947042 h 947042"/>
                <a:gd name="connsiteX44" fmla="*/ 238385 w 1230317"/>
                <a:gd name="connsiteY44" fmla="*/ 565924 h 947042"/>
                <a:gd name="connsiteX45" fmla="*/ 23524 w 1230317"/>
                <a:gd name="connsiteY45" fmla="*/ 351062 h 947042"/>
                <a:gd name="connsiteX46" fmla="*/ 1 w 1230317"/>
                <a:gd name="connsiteY46" fmla="*/ 355812 h 947042"/>
                <a:gd name="connsiteX47" fmla="*/ 1 w 1230317"/>
                <a:gd name="connsiteY47" fmla="*/ 190032 h 947042"/>
                <a:gd name="connsiteX48" fmla="*/ 36323 w 1230317"/>
                <a:gd name="connsiteY48" fmla="*/ 190032 h 947042"/>
                <a:gd name="connsiteX49" fmla="*/ 36323 w 1230317"/>
                <a:gd name="connsiteY49" fmla="*/ 78809 h 947042"/>
                <a:gd name="connsiteX50" fmla="*/ 0 w 1230317"/>
                <a:gd name="connsiteY50" fmla="*/ 78809 h 947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1230317" h="947042">
                  <a:moveTo>
                    <a:pt x="1040858" y="78809"/>
                  </a:moveTo>
                  <a:lnTo>
                    <a:pt x="1040858" y="190032"/>
                  </a:lnTo>
                  <a:lnTo>
                    <a:pt x="1108269" y="190032"/>
                  </a:lnTo>
                  <a:lnTo>
                    <a:pt x="1108269" y="78809"/>
                  </a:lnTo>
                  <a:close/>
                  <a:moveTo>
                    <a:pt x="887723" y="78809"/>
                  </a:moveTo>
                  <a:lnTo>
                    <a:pt x="887723" y="190032"/>
                  </a:lnTo>
                  <a:lnTo>
                    <a:pt x="955133" y="190032"/>
                  </a:lnTo>
                  <a:lnTo>
                    <a:pt x="955133" y="78809"/>
                  </a:lnTo>
                  <a:close/>
                  <a:moveTo>
                    <a:pt x="734588" y="78809"/>
                  </a:moveTo>
                  <a:lnTo>
                    <a:pt x="734588" y="190032"/>
                  </a:lnTo>
                  <a:lnTo>
                    <a:pt x="801998" y="190032"/>
                  </a:lnTo>
                  <a:lnTo>
                    <a:pt x="801998" y="78809"/>
                  </a:lnTo>
                  <a:close/>
                  <a:moveTo>
                    <a:pt x="581453" y="78809"/>
                  </a:moveTo>
                  <a:lnTo>
                    <a:pt x="581453" y="190032"/>
                  </a:lnTo>
                  <a:lnTo>
                    <a:pt x="648863" y="190032"/>
                  </a:lnTo>
                  <a:lnTo>
                    <a:pt x="648863" y="78809"/>
                  </a:lnTo>
                  <a:close/>
                  <a:moveTo>
                    <a:pt x="428318" y="78809"/>
                  </a:moveTo>
                  <a:lnTo>
                    <a:pt x="428318" y="190032"/>
                  </a:lnTo>
                  <a:lnTo>
                    <a:pt x="495728" y="190032"/>
                  </a:lnTo>
                  <a:lnTo>
                    <a:pt x="495728" y="78809"/>
                  </a:lnTo>
                  <a:close/>
                  <a:moveTo>
                    <a:pt x="275183" y="78809"/>
                  </a:moveTo>
                  <a:lnTo>
                    <a:pt x="275183" y="190032"/>
                  </a:lnTo>
                  <a:lnTo>
                    <a:pt x="342593" y="190032"/>
                  </a:lnTo>
                  <a:lnTo>
                    <a:pt x="342593" y="78809"/>
                  </a:lnTo>
                  <a:close/>
                  <a:moveTo>
                    <a:pt x="122048" y="78809"/>
                  </a:moveTo>
                  <a:lnTo>
                    <a:pt x="122048" y="190032"/>
                  </a:lnTo>
                  <a:lnTo>
                    <a:pt x="189458" y="190032"/>
                  </a:lnTo>
                  <a:lnTo>
                    <a:pt x="189458" y="78809"/>
                  </a:lnTo>
                  <a:close/>
                  <a:moveTo>
                    <a:pt x="0" y="0"/>
                  </a:moveTo>
                  <a:lnTo>
                    <a:pt x="1230317" y="0"/>
                  </a:lnTo>
                  <a:lnTo>
                    <a:pt x="1230317" y="78809"/>
                  </a:lnTo>
                  <a:lnTo>
                    <a:pt x="1193994" y="78809"/>
                  </a:lnTo>
                  <a:lnTo>
                    <a:pt x="1193994" y="190032"/>
                  </a:lnTo>
                  <a:lnTo>
                    <a:pt x="1230315" y="190032"/>
                  </a:lnTo>
                  <a:lnTo>
                    <a:pt x="1230315" y="355812"/>
                  </a:lnTo>
                  <a:lnTo>
                    <a:pt x="1206799" y="351062"/>
                  </a:lnTo>
                  <a:cubicBezTo>
                    <a:pt x="1088135" y="351062"/>
                    <a:pt x="991938" y="447260"/>
                    <a:pt x="991938" y="565924"/>
                  </a:cubicBezTo>
                  <a:lnTo>
                    <a:pt x="991938" y="947042"/>
                  </a:lnTo>
                  <a:lnTo>
                    <a:pt x="830019" y="947042"/>
                  </a:lnTo>
                  <a:lnTo>
                    <a:pt x="830023" y="565924"/>
                  </a:lnTo>
                  <a:cubicBezTo>
                    <a:pt x="830023" y="447260"/>
                    <a:pt x="733825" y="351062"/>
                    <a:pt x="615161" y="351062"/>
                  </a:cubicBezTo>
                  <a:cubicBezTo>
                    <a:pt x="496498" y="351062"/>
                    <a:pt x="400300" y="447260"/>
                    <a:pt x="400300" y="565924"/>
                  </a:cubicBezTo>
                  <a:lnTo>
                    <a:pt x="400300" y="947042"/>
                  </a:lnTo>
                  <a:lnTo>
                    <a:pt x="238382" y="947042"/>
                  </a:lnTo>
                  <a:lnTo>
                    <a:pt x="238385" y="565924"/>
                  </a:lnTo>
                  <a:cubicBezTo>
                    <a:pt x="238385" y="447260"/>
                    <a:pt x="142188" y="351062"/>
                    <a:pt x="23524" y="351062"/>
                  </a:cubicBezTo>
                  <a:lnTo>
                    <a:pt x="1" y="355812"/>
                  </a:lnTo>
                  <a:lnTo>
                    <a:pt x="1" y="190032"/>
                  </a:lnTo>
                  <a:lnTo>
                    <a:pt x="36323" y="190032"/>
                  </a:lnTo>
                  <a:lnTo>
                    <a:pt x="36323" y="78809"/>
                  </a:lnTo>
                  <a:lnTo>
                    <a:pt x="0" y="78809"/>
                  </a:lnTo>
                  <a:close/>
                </a:path>
              </a:pathLst>
            </a:cu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9C45CF7C-2332-CBC7-F60E-6DF7A889CE32}"/>
              </a:ext>
            </a:extLst>
          </p:cNvPr>
          <p:cNvSpPr txBox="1">
            <a:spLocks/>
          </p:cNvSpPr>
          <p:nvPr/>
        </p:nvSpPr>
        <p:spPr>
          <a:xfrm>
            <a:off x="586665" y="914320"/>
            <a:ext cx="230832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err="1"/>
              <a:t>검색부</a:t>
            </a:r>
            <a:endParaRPr lang="ko-KR" altLang="en-US" sz="60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200D1C5A-F15C-81C0-EFDD-CD2495C78DF6}"/>
              </a:ext>
            </a:extLst>
          </p:cNvPr>
          <p:cNvSpPr txBox="1">
            <a:spLocks/>
          </p:cNvSpPr>
          <p:nvPr/>
        </p:nvSpPr>
        <p:spPr>
          <a:xfrm>
            <a:off x="2327655" y="914320"/>
            <a:ext cx="496931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/>
              <a:t>교량 상태 범례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AA863006-9D0C-7145-51A5-F196A08AAA2A}"/>
              </a:ext>
            </a:extLst>
          </p:cNvPr>
          <p:cNvSpPr txBox="1">
            <a:spLocks/>
          </p:cNvSpPr>
          <p:nvPr/>
        </p:nvSpPr>
        <p:spPr>
          <a:xfrm>
            <a:off x="3172757" y="936737"/>
            <a:ext cx="288312" cy="9233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ko-KR" altLang="en-US" sz="600" dirty="0"/>
              <a:t>종합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2DE0BE6-4D36-7AA9-6CC2-756909FE9B8A}"/>
              </a:ext>
            </a:extLst>
          </p:cNvPr>
          <p:cNvSpPr txBox="1">
            <a:spLocks/>
          </p:cNvSpPr>
          <p:nvPr/>
        </p:nvSpPr>
        <p:spPr>
          <a:xfrm>
            <a:off x="3221192" y="2908183"/>
            <a:ext cx="307777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b="1" dirty="0" err="1"/>
              <a:t>야로대교</a:t>
            </a:r>
            <a:endParaRPr lang="ko-KR" altLang="en-US" sz="600" b="1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0C16CCB6-83A1-D410-E5D0-5A25A777863D}"/>
              </a:ext>
            </a:extLst>
          </p:cNvPr>
          <p:cNvSpPr txBox="1">
            <a:spLocks/>
          </p:cNvSpPr>
          <p:nvPr/>
        </p:nvSpPr>
        <p:spPr>
          <a:xfrm>
            <a:off x="531702" y="3768024"/>
            <a:ext cx="650819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/>
              <a:t>실시간 이벤트 현황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7D642715-594E-8373-2034-3E41DD4FC42B}"/>
              </a:ext>
            </a:extLst>
          </p:cNvPr>
          <p:cNvSpPr txBox="1">
            <a:spLocks/>
          </p:cNvSpPr>
          <p:nvPr/>
        </p:nvSpPr>
        <p:spPr>
          <a:xfrm>
            <a:off x="501589" y="693045"/>
            <a:ext cx="230832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 err="1"/>
              <a:t>로고부</a:t>
            </a:r>
            <a:endParaRPr lang="ko-KR" altLang="en-US" sz="600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C8E92F27-6990-F674-9982-BFBF16125F44}"/>
              </a:ext>
            </a:extLst>
          </p:cNvPr>
          <p:cNvSpPr txBox="1">
            <a:spLocks/>
          </p:cNvSpPr>
          <p:nvPr/>
        </p:nvSpPr>
        <p:spPr>
          <a:xfrm>
            <a:off x="8301606" y="681601"/>
            <a:ext cx="307777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 err="1"/>
              <a:t>알림배지</a:t>
            </a:r>
            <a:endParaRPr lang="ko-KR" altLang="en-US" sz="600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736F8A5-7125-70AE-78EE-72DCEE7D1464}"/>
              </a:ext>
            </a:extLst>
          </p:cNvPr>
          <p:cNvSpPr txBox="1">
            <a:spLocks/>
          </p:cNvSpPr>
          <p:nvPr/>
        </p:nvSpPr>
        <p:spPr>
          <a:xfrm>
            <a:off x="8672608" y="681601"/>
            <a:ext cx="402354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/>
              <a:t>로그인 정보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8CC1C8E-06BD-2B38-8366-FCFA3E9C03CD}"/>
              </a:ext>
            </a:extLst>
          </p:cNvPr>
          <p:cNvSpPr txBox="1">
            <a:spLocks/>
          </p:cNvSpPr>
          <p:nvPr/>
        </p:nvSpPr>
        <p:spPr>
          <a:xfrm>
            <a:off x="586666" y="1104522"/>
            <a:ext cx="745397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/>
              <a:t>지도 및 아이콘 </a:t>
            </a:r>
            <a:r>
              <a:rPr lang="ko-KR" altLang="en-US" sz="600" err="1"/>
              <a:t>출력부</a:t>
            </a:r>
            <a:endParaRPr lang="ko-KR" altLang="en-US" sz="60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BF8650F1-FD81-684E-3F41-D9C3E90A7AF9}"/>
              </a:ext>
            </a:extLst>
          </p:cNvPr>
          <p:cNvSpPr txBox="1">
            <a:spLocks/>
          </p:cNvSpPr>
          <p:nvPr/>
        </p:nvSpPr>
        <p:spPr>
          <a:xfrm>
            <a:off x="3510291" y="936737"/>
            <a:ext cx="288312" cy="9233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ko-KR" altLang="en-US" sz="600" dirty="0">
                <a:solidFill>
                  <a:srgbClr val="FF0000"/>
                </a:solidFill>
              </a:rPr>
              <a:t>노후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B89126CC-F259-05B2-B8BE-AF129112F17E}"/>
              </a:ext>
            </a:extLst>
          </p:cNvPr>
          <p:cNvSpPr txBox="1">
            <a:spLocks/>
          </p:cNvSpPr>
          <p:nvPr/>
        </p:nvSpPr>
        <p:spPr>
          <a:xfrm>
            <a:off x="3844253" y="936737"/>
            <a:ext cx="288312" cy="9233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ko-KR" altLang="en-US" sz="600" dirty="0"/>
              <a:t>화재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214B7DA3-F775-25BF-8CA3-7A9C2DDB6881}"/>
              </a:ext>
            </a:extLst>
          </p:cNvPr>
          <p:cNvSpPr txBox="1">
            <a:spLocks/>
          </p:cNvSpPr>
          <p:nvPr/>
        </p:nvSpPr>
        <p:spPr>
          <a:xfrm>
            <a:off x="4178215" y="936737"/>
            <a:ext cx="288312" cy="9233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ko-KR" altLang="en-US" sz="600" dirty="0"/>
              <a:t>충돌</a:t>
            </a:r>
          </a:p>
        </p:txBody>
      </p:sp>
      <p:sp>
        <p:nvSpPr>
          <p:cNvPr id="72" name="사각형: 둥근 모서리 71">
            <a:extLst>
              <a:ext uri="{FF2B5EF4-FFF2-40B4-BE49-F238E27FC236}">
                <a16:creationId xmlns:a16="http://schemas.microsoft.com/office/drawing/2014/main" id="{FF2DC045-C54A-DD25-8A12-D8C88352BA8C}"/>
              </a:ext>
            </a:extLst>
          </p:cNvPr>
          <p:cNvSpPr>
            <a:spLocks/>
          </p:cNvSpPr>
          <p:nvPr/>
        </p:nvSpPr>
        <p:spPr>
          <a:xfrm>
            <a:off x="3221192" y="1232385"/>
            <a:ext cx="5796428" cy="1563837"/>
          </a:xfrm>
          <a:prstGeom prst="roundRect">
            <a:avLst>
              <a:gd name="adj" fmla="val 4064"/>
            </a:avLst>
          </a:prstGeom>
          <a:noFill/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73" name="표 72">
            <a:extLst>
              <a:ext uri="{FF2B5EF4-FFF2-40B4-BE49-F238E27FC236}">
                <a16:creationId xmlns:a16="http://schemas.microsoft.com/office/drawing/2014/main" id="{4A1C9DD8-FEA7-AA48-B0F6-73A00C4543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5484169"/>
              </p:ext>
            </p:extLst>
          </p:nvPr>
        </p:nvGraphicFramePr>
        <p:xfrm>
          <a:off x="531702" y="3989453"/>
          <a:ext cx="2422064" cy="23774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36872">
                  <a:extLst>
                    <a:ext uri="{9D8B030D-6E8A-4147-A177-3AD203B41FA5}">
                      <a16:colId xmlns:a16="http://schemas.microsoft.com/office/drawing/2014/main" val="958756103"/>
                    </a:ext>
                  </a:extLst>
                </a:gridCol>
                <a:gridCol w="314195">
                  <a:extLst>
                    <a:ext uri="{9D8B030D-6E8A-4147-A177-3AD203B41FA5}">
                      <a16:colId xmlns:a16="http://schemas.microsoft.com/office/drawing/2014/main" val="2412116091"/>
                    </a:ext>
                  </a:extLst>
                </a:gridCol>
                <a:gridCol w="1570997">
                  <a:extLst>
                    <a:ext uri="{9D8B030D-6E8A-4147-A177-3AD203B41FA5}">
                      <a16:colId xmlns:a16="http://schemas.microsoft.com/office/drawing/2014/main" val="1108673781"/>
                    </a:ext>
                  </a:extLst>
                </a:gridCol>
              </a:tblGrid>
              <a:tr h="1226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/>
                        <a:t>일시</a:t>
                      </a: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/>
                        <a:t>교량</a:t>
                      </a: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/>
                        <a:t>내용</a:t>
                      </a:r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2624430960"/>
                  </a:ext>
                </a:extLst>
              </a:tr>
              <a:tr h="122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/>
                        <a:t>01/01 12:20</a:t>
                      </a:r>
                      <a:endParaRPr lang="ko-KR" altLang="en-US" sz="7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/>
                        <a:t>벌교</a:t>
                      </a: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 </a:t>
                      </a:r>
                      <a:r>
                        <a:rPr lang="ko-KR" altLang="en-US" sz="700" dirty="0"/>
                        <a:t>이상 없음</a:t>
                      </a:r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1839219530"/>
                  </a:ext>
                </a:extLst>
              </a:tr>
              <a:tr h="122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/>
                        <a:t>01/01 1219</a:t>
                      </a:r>
                      <a:endParaRPr lang="ko-KR" altLang="en-US" sz="7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/>
                        <a:t>야로</a:t>
                      </a: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 </a:t>
                      </a:r>
                      <a:r>
                        <a:rPr lang="ko-KR" altLang="en-US" sz="700" dirty="0"/>
                        <a:t>이상 없음</a:t>
                      </a:r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3646385816"/>
                  </a:ext>
                </a:extLst>
              </a:tr>
              <a:tr h="122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/>
                        <a:t>01/10 12:19</a:t>
                      </a:r>
                      <a:endParaRPr lang="ko-KR" altLang="en-US" sz="7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/>
                        <a:t>평촌</a:t>
                      </a: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 </a:t>
                      </a:r>
                      <a:r>
                        <a:rPr lang="ko-KR" altLang="en-US" sz="700" dirty="0"/>
                        <a:t>이상 없음</a:t>
                      </a:r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1618477330"/>
                  </a:ext>
                </a:extLst>
              </a:tr>
              <a:tr h="122632"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2016195687"/>
                  </a:ext>
                </a:extLst>
              </a:tr>
              <a:tr h="122632">
                <a:tc>
                  <a:txBody>
                    <a:bodyPr/>
                    <a:lstStyle/>
                    <a:p>
                      <a:pPr algn="ctr" latinLnBrk="1"/>
                      <a:endParaRPr lang="ko-KR" altLang="en-US" sz="70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3822316845"/>
                  </a:ext>
                </a:extLst>
              </a:tr>
              <a:tr h="122632">
                <a:tc>
                  <a:txBody>
                    <a:bodyPr/>
                    <a:lstStyle/>
                    <a:p>
                      <a:pPr algn="ctr" latinLnBrk="1"/>
                      <a:endParaRPr lang="ko-KR" altLang="en-US" sz="70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2550900945"/>
                  </a:ext>
                </a:extLst>
              </a:tr>
              <a:tr h="122632">
                <a:tc>
                  <a:txBody>
                    <a:bodyPr/>
                    <a:lstStyle/>
                    <a:p>
                      <a:pPr algn="ctr" latinLnBrk="1"/>
                      <a:endParaRPr lang="ko-KR" altLang="en-US" sz="70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315356836"/>
                  </a:ext>
                </a:extLst>
              </a:tr>
              <a:tr h="122632">
                <a:tc>
                  <a:txBody>
                    <a:bodyPr/>
                    <a:lstStyle/>
                    <a:p>
                      <a:pPr algn="ctr" latinLnBrk="1"/>
                      <a:endParaRPr lang="ko-KR" altLang="en-US" sz="70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2042405784"/>
                  </a:ext>
                </a:extLst>
              </a:tr>
              <a:tr h="122632">
                <a:tc>
                  <a:txBody>
                    <a:bodyPr/>
                    <a:lstStyle/>
                    <a:p>
                      <a:pPr algn="ctr" latinLnBrk="1"/>
                      <a:endParaRPr lang="ko-KR" altLang="en-US" sz="70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3683151002"/>
                  </a:ext>
                </a:extLst>
              </a:tr>
              <a:tr h="122632">
                <a:tc>
                  <a:txBody>
                    <a:bodyPr/>
                    <a:lstStyle/>
                    <a:p>
                      <a:pPr algn="ctr" latinLnBrk="1"/>
                      <a:endParaRPr lang="ko-KR" altLang="en-US" sz="70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3185166827"/>
                  </a:ext>
                </a:extLst>
              </a:tr>
              <a:tr h="122632"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1283973779"/>
                  </a:ext>
                </a:extLst>
              </a:tr>
            </a:tbl>
          </a:graphicData>
        </a:graphic>
      </p:graphicFrame>
      <p:sp>
        <p:nvSpPr>
          <p:cNvPr id="76" name="TextBox 75">
            <a:extLst>
              <a:ext uri="{FF2B5EF4-FFF2-40B4-BE49-F238E27FC236}">
                <a16:creationId xmlns:a16="http://schemas.microsoft.com/office/drawing/2014/main" id="{E5EA24E8-8C5B-B76E-7CAE-D5DE622B6722}"/>
              </a:ext>
            </a:extLst>
          </p:cNvPr>
          <p:cNvSpPr txBox="1">
            <a:spLocks/>
          </p:cNvSpPr>
          <p:nvPr/>
        </p:nvSpPr>
        <p:spPr>
          <a:xfrm>
            <a:off x="3221192" y="1141826"/>
            <a:ext cx="307777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b="1" dirty="0"/>
              <a:t>벌교대교</a:t>
            </a:r>
          </a:p>
        </p:txBody>
      </p:sp>
      <p:sp>
        <p:nvSpPr>
          <p:cNvPr id="77" name="사각형: 둥근 모서리 76">
            <a:extLst>
              <a:ext uri="{FF2B5EF4-FFF2-40B4-BE49-F238E27FC236}">
                <a16:creationId xmlns:a16="http://schemas.microsoft.com/office/drawing/2014/main" id="{32C9F1BF-EE9E-D2E3-73CD-87283B130B7D}"/>
              </a:ext>
            </a:extLst>
          </p:cNvPr>
          <p:cNvSpPr>
            <a:spLocks/>
          </p:cNvSpPr>
          <p:nvPr/>
        </p:nvSpPr>
        <p:spPr>
          <a:xfrm>
            <a:off x="3221190" y="4825246"/>
            <a:ext cx="5796429" cy="1541648"/>
          </a:xfrm>
          <a:prstGeom prst="roundRect">
            <a:avLst>
              <a:gd name="adj" fmla="val 4064"/>
            </a:avLst>
          </a:prstGeom>
          <a:noFill/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357B06D1-808C-11C2-4B6E-8AF14BA02C5E}"/>
              </a:ext>
            </a:extLst>
          </p:cNvPr>
          <p:cNvSpPr txBox="1">
            <a:spLocks/>
          </p:cNvSpPr>
          <p:nvPr/>
        </p:nvSpPr>
        <p:spPr>
          <a:xfrm>
            <a:off x="3221192" y="4714473"/>
            <a:ext cx="384721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b="1" dirty="0"/>
              <a:t>평촌고가교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3E1B1004-97C9-7951-42FC-B937FAB92F23}"/>
              </a:ext>
            </a:extLst>
          </p:cNvPr>
          <p:cNvSpPr txBox="1">
            <a:spLocks/>
          </p:cNvSpPr>
          <p:nvPr/>
        </p:nvSpPr>
        <p:spPr>
          <a:xfrm>
            <a:off x="3112840" y="697271"/>
            <a:ext cx="307777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>
                <a:solidFill>
                  <a:srgbClr val="FF0000"/>
                </a:solidFill>
              </a:rPr>
              <a:t>종합현황</a:t>
            </a: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FEEDB55D-0F49-AB31-FB4E-5C366659AEE9}"/>
              </a:ext>
            </a:extLst>
          </p:cNvPr>
          <p:cNvSpPr txBox="1">
            <a:spLocks/>
          </p:cNvSpPr>
          <p:nvPr/>
        </p:nvSpPr>
        <p:spPr>
          <a:xfrm>
            <a:off x="3679691" y="697271"/>
            <a:ext cx="402354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/>
              <a:t>시스템 운영</a:t>
            </a:r>
            <a:endParaRPr lang="ko-KR" altLang="en-US" sz="600" dirty="0"/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81E55F93-09F1-AD93-B5C9-64BE5DE49196}"/>
              </a:ext>
            </a:extLst>
          </p:cNvPr>
          <p:cNvSpPr txBox="1">
            <a:spLocks/>
          </p:cNvSpPr>
          <p:nvPr/>
        </p:nvSpPr>
        <p:spPr>
          <a:xfrm>
            <a:off x="4298806" y="697271"/>
            <a:ext cx="402354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/>
              <a:t>데이터 관리</a:t>
            </a:r>
            <a:endParaRPr lang="ko-KR" altLang="en-US" sz="600" dirty="0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6B99A1D7-B293-CEE4-5362-CC3310874EBF}"/>
              </a:ext>
            </a:extLst>
          </p:cNvPr>
          <p:cNvSpPr txBox="1">
            <a:spLocks/>
          </p:cNvSpPr>
          <p:nvPr/>
        </p:nvSpPr>
        <p:spPr>
          <a:xfrm>
            <a:off x="4918864" y="697271"/>
            <a:ext cx="402354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dirty="0"/>
              <a:t>시스템 관리</a:t>
            </a:r>
          </a:p>
        </p:txBody>
      </p:sp>
      <p:sp>
        <p:nvSpPr>
          <p:cNvPr id="168" name="사각형: 둥근 모서리 167">
            <a:extLst>
              <a:ext uri="{FF2B5EF4-FFF2-40B4-BE49-F238E27FC236}">
                <a16:creationId xmlns:a16="http://schemas.microsoft.com/office/drawing/2014/main" id="{4FCA22A6-AA6E-B24F-6D80-E1868DA8FC08}"/>
              </a:ext>
            </a:extLst>
          </p:cNvPr>
          <p:cNvSpPr>
            <a:spLocks/>
          </p:cNvSpPr>
          <p:nvPr/>
        </p:nvSpPr>
        <p:spPr>
          <a:xfrm>
            <a:off x="3288418" y="1283396"/>
            <a:ext cx="2412150" cy="704647"/>
          </a:xfrm>
          <a:prstGeom prst="roundRect">
            <a:avLst>
              <a:gd name="adj" fmla="val 4064"/>
            </a:avLst>
          </a:prstGeom>
          <a:solidFill>
            <a:srgbClr val="FFFFFF">
              <a:alpha val="30196"/>
            </a:srgbClr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9" name="그림 168" descr="지도, 텍스트이(가) 표시된 사진&#10;&#10;자동 생성된 설명">
            <a:extLst>
              <a:ext uri="{FF2B5EF4-FFF2-40B4-BE49-F238E27FC236}">
                <a16:creationId xmlns:a16="http://schemas.microsoft.com/office/drawing/2014/main" id="{E662C17E-942D-F077-7FA3-F57E4CB303B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56834" y="1324510"/>
            <a:ext cx="592735" cy="600793"/>
          </a:xfrm>
          <a:prstGeom prst="roundRect">
            <a:avLst>
              <a:gd name="adj" fmla="val 1964"/>
            </a:avLst>
          </a:prstGeom>
        </p:spPr>
      </p:pic>
      <p:grpSp>
        <p:nvGrpSpPr>
          <p:cNvPr id="170" name="그룹 169">
            <a:extLst>
              <a:ext uri="{FF2B5EF4-FFF2-40B4-BE49-F238E27FC236}">
                <a16:creationId xmlns:a16="http://schemas.microsoft.com/office/drawing/2014/main" id="{221F0A58-DD1D-618D-D8A2-58701FB6B4EA}"/>
              </a:ext>
            </a:extLst>
          </p:cNvPr>
          <p:cNvGrpSpPr>
            <a:grpSpLocks/>
          </p:cNvGrpSpPr>
          <p:nvPr/>
        </p:nvGrpSpPr>
        <p:grpSpPr>
          <a:xfrm>
            <a:off x="3499481" y="1369478"/>
            <a:ext cx="166816" cy="166816"/>
            <a:chOff x="889686" y="2323070"/>
            <a:chExt cx="166816" cy="166816"/>
          </a:xfrm>
        </p:grpSpPr>
        <p:sp>
          <p:nvSpPr>
            <p:cNvPr id="171" name="눈물 방울 170">
              <a:extLst>
                <a:ext uri="{FF2B5EF4-FFF2-40B4-BE49-F238E27FC236}">
                  <a16:creationId xmlns:a16="http://schemas.microsoft.com/office/drawing/2014/main" id="{B00C18D1-5241-3014-0A7B-A7BBE0B1A7FC}"/>
                </a:ext>
              </a:extLst>
            </p:cNvPr>
            <p:cNvSpPr>
              <a:spLocks/>
            </p:cNvSpPr>
            <p:nvPr/>
          </p:nvSpPr>
          <p:spPr>
            <a:xfrm rot="8100000">
              <a:off x="889686" y="2323070"/>
              <a:ext cx="166816" cy="166816"/>
            </a:xfrm>
            <a:prstGeom prst="teardrop">
              <a:avLst/>
            </a:prstGeom>
            <a:solidFill>
              <a:srgbClr val="0171BB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2" name="자유형: 도형 171">
              <a:extLst>
                <a:ext uri="{FF2B5EF4-FFF2-40B4-BE49-F238E27FC236}">
                  <a16:creationId xmlns:a16="http://schemas.microsoft.com/office/drawing/2014/main" id="{F125876A-1EA0-3B17-CCC0-60CE71809D45}"/>
                </a:ext>
              </a:extLst>
            </p:cNvPr>
            <p:cNvSpPr>
              <a:spLocks/>
            </p:cNvSpPr>
            <p:nvPr/>
          </p:nvSpPr>
          <p:spPr>
            <a:xfrm>
              <a:off x="911886" y="2359363"/>
              <a:ext cx="122415" cy="94229"/>
            </a:xfrm>
            <a:custGeom>
              <a:avLst/>
              <a:gdLst>
                <a:gd name="connsiteX0" fmla="*/ 1040858 w 1230317"/>
                <a:gd name="connsiteY0" fmla="*/ 78809 h 947042"/>
                <a:gd name="connsiteX1" fmla="*/ 1040858 w 1230317"/>
                <a:gd name="connsiteY1" fmla="*/ 190032 h 947042"/>
                <a:gd name="connsiteX2" fmla="*/ 1108269 w 1230317"/>
                <a:gd name="connsiteY2" fmla="*/ 190032 h 947042"/>
                <a:gd name="connsiteX3" fmla="*/ 1108269 w 1230317"/>
                <a:gd name="connsiteY3" fmla="*/ 78809 h 947042"/>
                <a:gd name="connsiteX4" fmla="*/ 887723 w 1230317"/>
                <a:gd name="connsiteY4" fmla="*/ 78809 h 947042"/>
                <a:gd name="connsiteX5" fmla="*/ 887723 w 1230317"/>
                <a:gd name="connsiteY5" fmla="*/ 190032 h 947042"/>
                <a:gd name="connsiteX6" fmla="*/ 955133 w 1230317"/>
                <a:gd name="connsiteY6" fmla="*/ 190032 h 947042"/>
                <a:gd name="connsiteX7" fmla="*/ 955133 w 1230317"/>
                <a:gd name="connsiteY7" fmla="*/ 78809 h 947042"/>
                <a:gd name="connsiteX8" fmla="*/ 734588 w 1230317"/>
                <a:gd name="connsiteY8" fmla="*/ 78809 h 947042"/>
                <a:gd name="connsiteX9" fmla="*/ 734588 w 1230317"/>
                <a:gd name="connsiteY9" fmla="*/ 190032 h 947042"/>
                <a:gd name="connsiteX10" fmla="*/ 801998 w 1230317"/>
                <a:gd name="connsiteY10" fmla="*/ 190032 h 947042"/>
                <a:gd name="connsiteX11" fmla="*/ 801998 w 1230317"/>
                <a:gd name="connsiteY11" fmla="*/ 78809 h 947042"/>
                <a:gd name="connsiteX12" fmla="*/ 581453 w 1230317"/>
                <a:gd name="connsiteY12" fmla="*/ 78809 h 947042"/>
                <a:gd name="connsiteX13" fmla="*/ 581453 w 1230317"/>
                <a:gd name="connsiteY13" fmla="*/ 190032 h 947042"/>
                <a:gd name="connsiteX14" fmla="*/ 648863 w 1230317"/>
                <a:gd name="connsiteY14" fmla="*/ 190032 h 947042"/>
                <a:gd name="connsiteX15" fmla="*/ 648863 w 1230317"/>
                <a:gd name="connsiteY15" fmla="*/ 78809 h 947042"/>
                <a:gd name="connsiteX16" fmla="*/ 428318 w 1230317"/>
                <a:gd name="connsiteY16" fmla="*/ 78809 h 947042"/>
                <a:gd name="connsiteX17" fmla="*/ 428318 w 1230317"/>
                <a:gd name="connsiteY17" fmla="*/ 190032 h 947042"/>
                <a:gd name="connsiteX18" fmla="*/ 495728 w 1230317"/>
                <a:gd name="connsiteY18" fmla="*/ 190032 h 947042"/>
                <a:gd name="connsiteX19" fmla="*/ 495728 w 1230317"/>
                <a:gd name="connsiteY19" fmla="*/ 78809 h 947042"/>
                <a:gd name="connsiteX20" fmla="*/ 275183 w 1230317"/>
                <a:gd name="connsiteY20" fmla="*/ 78809 h 947042"/>
                <a:gd name="connsiteX21" fmla="*/ 275183 w 1230317"/>
                <a:gd name="connsiteY21" fmla="*/ 190032 h 947042"/>
                <a:gd name="connsiteX22" fmla="*/ 342593 w 1230317"/>
                <a:gd name="connsiteY22" fmla="*/ 190032 h 947042"/>
                <a:gd name="connsiteX23" fmla="*/ 342593 w 1230317"/>
                <a:gd name="connsiteY23" fmla="*/ 78809 h 947042"/>
                <a:gd name="connsiteX24" fmla="*/ 122048 w 1230317"/>
                <a:gd name="connsiteY24" fmla="*/ 78809 h 947042"/>
                <a:gd name="connsiteX25" fmla="*/ 122048 w 1230317"/>
                <a:gd name="connsiteY25" fmla="*/ 190032 h 947042"/>
                <a:gd name="connsiteX26" fmla="*/ 189458 w 1230317"/>
                <a:gd name="connsiteY26" fmla="*/ 190032 h 947042"/>
                <a:gd name="connsiteX27" fmla="*/ 189458 w 1230317"/>
                <a:gd name="connsiteY27" fmla="*/ 78809 h 947042"/>
                <a:gd name="connsiteX28" fmla="*/ 0 w 1230317"/>
                <a:gd name="connsiteY28" fmla="*/ 0 h 947042"/>
                <a:gd name="connsiteX29" fmla="*/ 1230317 w 1230317"/>
                <a:gd name="connsiteY29" fmla="*/ 0 h 947042"/>
                <a:gd name="connsiteX30" fmla="*/ 1230317 w 1230317"/>
                <a:gd name="connsiteY30" fmla="*/ 78809 h 947042"/>
                <a:gd name="connsiteX31" fmla="*/ 1193994 w 1230317"/>
                <a:gd name="connsiteY31" fmla="*/ 78809 h 947042"/>
                <a:gd name="connsiteX32" fmla="*/ 1193994 w 1230317"/>
                <a:gd name="connsiteY32" fmla="*/ 190032 h 947042"/>
                <a:gd name="connsiteX33" fmla="*/ 1230315 w 1230317"/>
                <a:gd name="connsiteY33" fmla="*/ 190032 h 947042"/>
                <a:gd name="connsiteX34" fmla="*/ 1230315 w 1230317"/>
                <a:gd name="connsiteY34" fmla="*/ 355812 h 947042"/>
                <a:gd name="connsiteX35" fmla="*/ 1206799 w 1230317"/>
                <a:gd name="connsiteY35" fmla="*/ 351062 h 947042"/>
                <a:gd name="connsiteX36" fmla="*/ 991938 w 1230317"/>
                <a:gd name="connsiteY36" fmla="*/ 565924 h 947042"/>
                <a:gd name="connsiteX37" fmla="*/ 991938 w 1230317"/>
                <a:gd name="connsiteY37" fmla="*/ 947042 h 947042"/>
                <a:gd name="connsiteX38" fmla="*/ 830019 w 1230317"/>
                <a:gd name="connsiteY38" fmla="*/ 947042 h 947042"/>
                <a:gd name="connsiteX39" fmla="*/ 830023 w 1230317"/>
                <a:gd name="connsiteY39" fmla="*/ 565924 h 947042"/>
                <a:gd name="connsiteX40" fmla="*/ 615161 w 1230317"/>
                <a:gd name="connsiteY40" fmla="*/ 351062 h 947042"/>
                <a:gd name="connsiteX41" fmla="*/ 400300 w 1230317"/>
                <a:gd name="connsiteY41" fmla="*/ 565924 h 947042"/>
                <a:gd name="connsiteX42" fmla="*/ 400300 w 1230317"/>
                <a:gd name="connsiteY42" fmla="*/ 947042 h 947042"/>
                <a:gd name="connsiteX43" fmla="*/ 238382 w 1230317"/>
                <a:gd name="connsiteY43" fmla="*/ 947042 h 947042"/>
                <a:gd name="connsiteX44" fmla="*/ 238385 w 1230317"/>
                <a:gd name="connsiteY44" fmla="*/ 565924 h 947042"/>
                <a:gd name="connsiteX45" fmla="*/ 23524 w 1230317"/>
                <a:gd name="connsiteY45" fmla="*/ 351062 h 947042"/>
                <a:gd name="connsiteX46" fmla="*/ 1 w 1230317"/>
                <a:gd name="connsiteY46" fmla="*/ 355812 h 947042"/>
                <a:gd name="connsiteX47" fmla="*/ 1 w 1230317"/>
                <a:gd name="connsiteY47" fmla="*/ 190032 h 947042"/>
                <a:gd name="connsiteX48" fmla="*/ 36323 w 1230317"/>
                <a:gd name="connsiteY48" fmla="*/ 190032 h 947042"/>
                <a:gd name="connsiteX49" fmla="*/ 36323 w 1230317"/>
                <a:gd name="connsiteY49" fmla="*/ 78809 h 947042"/>
                <a:gd name="connsiteX50" fmla="*/ 0 w 1230317"/>
                <a:gd name="connsiteY50" fmla="*/ 78809 h 947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1230317" h="947042">
                  <a:moveTo>
                    <a:pt x="1040858" y="78809"/>
                  </a:moveTo>
                  <a:lnTo>
                    <a:pt x="1040858" y="190032"/>
                  </a:lnTo>
                  <a:lnTo>
                    <a:pt x="1108269" y="190032"/>
                  </a:lnTo>
                  <a:lnTo>
                    <a:pt x="1108269" y="78809"/>
                  </a:lnTo>
                  <a:close/>
                  <a:moveTo>
                    <a:pt x="887723" y="78809"/>
                  </a:moveTo>
                  <a:lnTo>
                    <a:pt x="887723" y="190032"/>
                  </a:lnTo>
                  <a:lnTo>
                    <a:pt x="955133" y="190032"/>
                  </a:lnTo>
                  <a:lnTo>
                    <a:pt x="955133" y="78809"/>
                  </a:lnTo>
                  <a:close/>
                  <a:moveTo>
                    <a:pt x="734588" y="78809"/>
                  </a:moveTo>
                  <a:lnTo>
                    <a:pt x="734588" y="190032"/>
                  </a:lnTo>
                  <a:lnTo>
                    <a:pt x="801998" y="190032"/>
                  </a:lnTo>
                  <a:lnTo>
                    <a:pt x="801998" y="78809"/>
                  </a:lnTo>
                  <a:close/>
                  <a:moveTo>
                    <a:pt x="581453" y="78809"/>
                  </a:moveTo>
                  <a:lnTo>
                    <a:pt x="581453" y="190032"/>
                  </a:lnTo>
                  <a:lnTo>
                    <a:pt x="648863" y="190032"/>
                  </a:lnTo>
                  <a:lnTo>
                    <a:pt x="648863" y="78809"/>
                  </a:lnTo>
                  <a:close/>
                  <a:moveTo>
                    <a:pt x="428318" y="78809"/>
                  </a:moveTo>
                  <a:lnTo>
                    <a:pt x="428318" y="190032"/>
                  </a:lnTo>
                  <a:lnTo>
                    <a:pt x="495728" y="190032"/>
                  </a:lnTo>
                  <a:lnTo>
                    <a:pt x="495728" y="78809"/>
                  </a:lnTo>
                  <a:close/>
                  <a:moveTo>
                    <a:pt x="275183" y="78809"/>
                  </a:moveTo>
                  <a:lnTo>
                    <a:pt x="275183" y="190032"/>
                  </a:lnTo>
                  <a:lnTo>
                    <a:pt x="342593" y="190032"/>
                  </a:lnTo>
                  <a:lnTo>
                    <a:pt x="342593" y="78809"/>
                  </a:lnTo>
                  <a:close/>
                  <a:moveTo>
                    <a:pt x="122048" y="78809"/>
                  </a:moveTo>
                  <a:lnTo>
                    <a:pt x="122048" y="190032"/>
                  </a:lnTo>
                  <a:lnTo>
                    <a:pt x="189458" y="190032"/>
                  </a:lnTo>
                  <a:lnTo>
                    <a:pt x="189458" y="78809"/>
                  </a:lnTo>
                  <a:close/>
                  <a:moveTo>
                    <a:pt x="0" y="0"/>
                  </a:moveTo>
                  <a:lnTo>
                    <a:pt x="1230317" y="0"/>
                  </a:lnTo>
                  <a:lnTo>
                    <a:pt x="1230317" y="78809"/>
                  </a:lnTo>
                  <a:lnTo>
                    <a:pt x="1193994" y="78809"/>
                  </a:lnTo>
                  <a:lnTo>
                    <a:pt x="1193994" y="190032"/>
                  </a:lnTo>
                  <a:lnTo>
                    <a:pt x="1230315" y="190032"/>
                  </a:lnTo>
                  <a:lnTo>
                    <a:pt x="1230315" y="355812"/>
                  </a:lnTo>
                  <a:lnTo>
                    <a:pt x="1206799" y="351062"/>
                  </a:lnTo>
                  <a:cubicBezTo>
                    <a:pt x="1088135" y="351062"/>
                    <a:pt x="991938" y="447260"/>
                    <a:pt x="991938" y="565924"/>
                  </a:cubicBezTo>
                  <a:lnTo>
                    <a:pt x="991938" y="947042"/>
                  </a:lnTo>
                  <a:lnTo>
                    <a:pt x="830019" y="947042"/>
                  </a:lnTo>
                  <a:lnTo>
                    <a:pt x="830023" y="565924"/>
                  </a:lnTo>
                  <a:cubicBezTo>
                    <a:pt x="830023" y="447260"/>
                    <a:pt x="733825" y="351062"/>
                    <a:pt x="615161" y="351062"/>
                  </a:cubicBezTo>
                  <a:cubicBezTo>
                    <a:pt x="496498" y="351062"/>
                    <a:pt x="400300" y="447260"/>
                    <a:pt x="400300" y="565924"/>
                  </a:cubicBezTo>
                  <a:lnTo>
                    <a:pt x="400300" y="947042"/>
                  </a:lnTo>
                  <a:lnTo>
                    <a:pt x="238382" y="947042"/>
                  </a:lnTo>
                  <a:lnTo>
                    <a:pt x="238385" y="565924"/>
                  </a:lnTo>
                  <a:cubicBezTo>
                    <a:pt x="238385" y="447260"/>
                    <a:pt x="142188" y="351062"/>
                    <a:pt x="23524" y="351062"/>
                  </a:cubicBezTo>
                  <a:lnTo>
                    <a:pt x="1" y="355812"/>
                  </a:lnTo>
                  <a:lnTo>
                    <a:pt x="1" y="190032"/>
                  </a:lnTo>
                  <a:lnTo>
                    <a:pt x="36323" y="190032"/>
                  </a:lnTo>
                  <a:lnTo>
                    <a:pt x="36323" y="78809"/>
                  </a:lnTo>
                  <a:lnTo>
                    <a:pt x="0" y="7880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74" name="TextBox 173">
            <a:extLst>
              <a:ext uri="{FF2B5EF4-FFF2-40B4-BE49-F238E27FC236}">
                <a16:creationId xmlns:a16="http://schemas.microsoft.com/office/drawing/2014/main" id="{4CFFE4F3-9B95-28E2-7CF4-E66CAEFBD583}"/>
              </a:ext>
            </a:extLst>
          </p:cNvPr>
          <p:cNvSpPr txBox="1">
            <a:spLocks/>
          </p:cNvSpPr>
          <p:nvPr/>
        </p:nvSpPr>
        <p:spPr>
          <a:xfrm>
            <a:off x="4012097" y="1310238"/>
            <a:ext cx="719978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sz="600" dirty="0" err="1"/>
              <a:t>시설명</a:t>
            </a:r>
            <a:r>
              <a:rPr lang="ko-KR" altLang="en-US" sz="600" dirty="0"/>
              <a:t> </a:t>
            </a:r>
            <a:r>
              <a:rPr lang="en-US" altLang="ko-KR" sz="600" dirty="0"/>
              <a:t>: </a:t>
            </a:r>
            <a:r>
              <a:rPr lang="ko-KR" altLang="en-US" sz="600" dirty="0"/>
              <a:t>벌교대교</a:t>
            </a: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F496910D-ED02-FCCE-0520-33B57020D2BB}"/>
              </a:ext>
            </a:extLst>
          </p:cNvPr>
          <p:cNvSpPr txBox="1">
            <a:spLocks/>
          </p:cNvSpPr>
          <p:nvPr/>
        </p:nvSpPr>
        <p:spPr>
          <a:xfrm>
            <a:off x="4014998" y="1441544"/>
            <a:ext cx="812655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sz="600" dirty="0"/>
              <a:t>도로종류 </a:t>
            </a:r>
            <a:r>
              <a:rPr lang="en-US" altLang="ko-KR" sz="600" dirty="0"/>
              <a:t>: </a:t>
            </a:r>
            <a:r>
              <a:rPr lang="ko-KR" altLang="en-US" sz="600" dirty="0"/>
              <a:t>일반 국도</a:t>
            </a: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4AFB0832-5075-8BCC-1C66-685EC300E8E3}"/>
              </a:ext>
            </a:extLst>
          </p:cNvPr>
          <p:cNvSpPr txBox="1">
            <a:spLocks/>
          </p:cNvSpPr>
          <p:nvPr/>
        </p:nvSpPr>
        <p:spPr>
          <a:xfrm>
            <a:off x="4014998" y="1570756"/>
            <a:ext cx="812655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sz="600" dirty="0"/>
              <a:t>노선명 </a:t>
            </a:r>
            <a:r>
              <a:rPr lang="en-US" altLang="ko-KR" sz="600" dirty="0"/>
              <a:t>: </a:t>
            </a:r>
            <a:r>
              <a:rPr lang="ko-KR" altLang="en-US" sz="600" dirty="0"/>
              <a:t>일반 </a:t>
            </a:r>
            <a:r>
              <a:rPr lang="en-US" altLang="ko-KR" sz="600" dirty="0"/>
              <a:t>2</a:t>
            </a:r>
            <a:r>
              <a:rPr lang="ko-KR" altLang="en-US" sz="600" dirty="0"/>
              <a:t>호선</a:t>
            </a: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DE56361C-D698-C955-5B24-E3EC3AE60128}"/>
              </a:ext>
            </a:extLst>
          </p:cNvPr>
          <p:cNvSpPr txBox="1">
            <a:spLocks/>
          </p:cNvSpPr>
          <p:nvPr/>
        </p:nvSpPr>
        <p:spPr>
          <a:xfrm>
            <a:off x="4014998" y="1707659"/>
            <a:ext cx="1301063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sz="600" dirty="0"/>
              <a:t>주소 </a:t>
            </a:r>
            <a:r>
              <a:rPr lang="en-US" altLang="ko-KR" sz="600" dirty="0"/>
              <a:t>: </a:t>
            </a:r>
            <a:r>
              <a:rPr lang="ko-KR" altLang="en-US" sz="600" dirty="0"/>
              <a:t>전라남도 보성군 </a:t>
            </a:r>
            <a:r>
              <a:rPr lang="ko-KR" altLang="en-US" sz="600" dirty="0" err="1"/>
              <a:t>벌교읍</a:t>
            </a:r>
            <a:r>
              <a:rPr lang="ko-KR" altLang="en-US" sz="600" dirty="0"/>
              <a:t> </a:t>
            </a:r>
            <a:r>
              <a:rPr lang="ko-KR" altLang="en-US" sz="600" dirty="0" err="1"/>
              <a:t>회정리</a:t>
            </a:r>
            <a:endParaRPr lang="ko-KR" altLang="en-US" sz="600" dirty="0"/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6D865CD2-CFDF-1B9A-310A-9FB20C274EE0}"/>
              </a:ext>
            </a:extLst>
          </p:cNvPr>
          <p:cNvSpPr txBox="1">
            <a:spLocks/>
          </p:cNvSpPr>
          <p:nvPr/>
        </p:nvSpPr>
        <p:spPr>
          <a:xfrm>
            <a:off x="4014998" y="1836871"/>
            <a:ext cx="1301063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sz="600" dirty="0" err="1"/>
              <a:t>준공년도</a:t>
            </a:r>
            <a:r>
              <a:rPr lang="ko-KR" altLang="en-US" sz="600" dirty="0"/>
              <a:t> </a:t>
            </a:r>
            <a:r>
              <a:rPr lang="en-US" altLang="ko-KR" sz="600" dirty="0"/>
              <a:t>: 1995</a:t>
            </a:r>
            <a:endParaRPr lang="ko-KR" altLang="en-US" sz="600" dirty="0"/>
          </a:p>
        </p:txBody>
      </p:sp>
      <p:sp>
        <p:nvSpPr>
          <p:cNvPr id="179" name="사각형: 둥근 모서리 178">
            <a:extLst>
              <a:ext uri="{FF2B5EF4-FFF2-40B4-BE49-F238E27FC236}">
                <a16:creationId xmlns:a16="http://schemas.microsoft.com/office/drawing/2014/main" id="{86D7ED86-3A47-2F86-7BFD-6B00118D855F}"/>
              </a:ext>
            </a:extLst>
          </p:cNvPr>
          <p:cNvSpPr>
            <a:spLocks/>
          </p:cNvSpPr>
          <p:nvPr/>
        </p:nvSpPr>
        <p:spPr>
          <a:xfrm>
            <a:off x="3296120" y="2022512"/>
            <a:ext cx="2412150" cy="704647"/>
          </a:xfrm>
          <a:prstGeom prst="roundRect">
            <a:avLst>
              <a:gd name="adj" fmla="val 4064"/>
            </a:avLst>
          </a:prstGeom>
          <a:noFill/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2" name="사각형: 둥근 모서리 211">
            <a:extLst>
              <a:ext uri="{FF2B5EF4-FFF2-40B4-BE49-F238E27FC236}">
                <a16:creationId xmlns:a16="http://schemas.microsoft.com/office/drawing/2014/main" id="{58D54230-ACB8-34D2-B088-D434A2F9762E}"/>
              </a:ext>
            </a:extLst>
          </p:cNvPr>
          <p:cNvSpPr>
            <a:spLocks/>
          </p:cNvSpPr>
          <p:nvPr/>
        </p:nvSpPr>
        <p:spPr>
          <a:xfrm>
            <a:off x="5765996" y="1283396"/>
            <a:ext cx="3200203" cy="1443763"/>
          </a:xfrm>
          <a:prstGeom prst="roundRect">
            <a:avLst>
              <a:gd name="adj" fmla="val 4064"/>
            </a:avLst>
          </a:prstGeom>
          <a:noFill/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3C7E3965-5661-B4D5-0FE5-2C0D70D634A8}"/>
              </a:ext>
            </a:extLst>
          </p:cNvPr>
          <p:cNvSpPr txBox="1">
            <a:spLocks/>
          </p:cNvSpPr>
          <p:nvPr/>
        </p:nvSpPr>
        <p:spPr>
          <a:xfrm>
            <a:off x="5837539" y="1325894"/>
            <a:ext cx="591509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b="1" dirty="0"/>
              <a:t>계측 및 분석 정보</a:t>
            </a:r>
          </a:p>
        </p:txBody>
      </p:sp>
      <p:sp>
        <p:nvSpPr>
          <p:cNvPr id="215" name="사각형: 둥근 모서리 214">
            <a:extLst>
              <a:ext uri="{FF2B5EF4-FFF2-40B4-BE49-F238E27FC236}">
                <a16:creationId xmlns:a16="http://schemas.microsoft.com/office/drawing/2014/main" id="{BD5E9652-923F-633B-7BA9-A890C3FF4C2A}"/>
              </a:ext>
            </a:extLst>
          </p:cNvPr>
          <p:cNvSpPr>
            <a:spLocks/>
          </p:cNvSpPr>
          <p:nvPr/>
        </p:nvSpPr>
        <p:spPr>
          <a:xfrm>
            <a:off x="3288418" y="3089357"/>
            <a:ext cx="2412150" cy="704647"/>
          </a:xfrm>
          <a:prstGeom prst="roundRect">
            <a:avLst>
              <a:gd name="adj" fmla="val 4064"/>
            </a:avLst>
          </a:prstGeom>
          <a:solidFill>
            <a:srgbClr val="FFFFFF">
              <a:alpha val="30196"/>
            </a:srgbClr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6" name="그림 215" descr="지도, 텍스트이(가) 표시된 사진&#10;&#10;자동 생성된 설명">
            <a:extLst>
              <a:ext uri="{FF2B5EF4-FFF2-40B4-BE49-F238E27FC236}">
                <a16:creationId xmlns:a16="http://schemas.microsoft.com/office/drawing/2014/main" id="{BF6D076B-5E95-A4AB-78D1-BC16F2E3380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56834" y="3130471"/>
            <a:ext cx="592735" cy="600793"/>
          </a:xfrm>
          <a:prstGeom prst="roundRect">
            <a:avLst>
              <a:gd name="adj" fmla="val 1964"/>
            </a:avLst>
          </a:prstGeom>
        </p:spPr>
      </p:pic>
      <p:grpSp>
        <p:nvGrpSpPr>
          <p:cNvPr id="217" name="그룹 216">
            <a:extLst>
              <a:ext uri="{FF2B5EF4-FFF2-40B4-BE49-F238E27FC236}">
                <a16:creationId xmlns:a16="http://schemas.microsoft.com/office/drawing/2014/main" id="{A5448DF1-0386-B799-F933-7F4EBA4A4329}"/>
              </a:ext>
            </a:extLst>
          </p:cNvPr>
          <p:cNvGrpSpPr>
            <a:grpSpLocks/>
          </p:cNvGrpSpPr>
          <p:nvPr/>
        </p:nvGrpSpPr>
        <p:grpSpPr>
          <a:xfrm>
            <a:off x="3708900" y="3346804"/>
            <a:ext cx="166816" cy="166816"/>
            <a:chOff x="889686" y="2323070"/>
            <a:chExt cx="166816" cy="166816"/>
          </a:xfrm>
        </p:grpSpPr>
        <p:sp>
          <p:nvSpPr>
            <p:cNvPr id="218" name="눈물 방울 217">
              <a:extLst>
                <a:ext uri="{FF2B5EF4-FFF2-40B4-BE49-F238E27FC236}">
                  <a16:creationId xmlns:a16="http://schemas.microsoft.com/office/drawing/2014/main" id="{B7D42074-238A-641F-239C-C128509746C5}"/>
                </a:ext>
              </a:extLst>
            </p:cNvPr>
            <p:cNvSpPr>
              <a:spLocks/>
            </p:cNvSpPr>
            <p:nvPr/>
          </p:nvSpPr>
          <p:spPr>
            <a:xfrm rot="8100000">
              <a:off x="889686" y="2323070"/>
              <a:ext cx="166816" cy="166816"/>
            </a:xfrm>
            <a:prstGeom prst="teardrop">
              <a:avLst/>
            </a:prstGeom>
            <a:solidFill>
              <a:srgbClr val="0171BB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9" name="자유형: 도형 218">
              <a:extLst>
                <a:ext uri="{FF2B5EF4-FFF2-40B4-BE49-F238E27FC236}">
                  <a16:creationId xmlns:a16="http://schemas.microsoft.com/office/drawing/2014/main" id="{59C13355-38F1-F93D-AFED-3BF73CA0A60B}"/>
                </a:ext>
              </a:extLst>
            </p:cNvPr>
            <p:cNvSpPr>
              <a:spLocks/>
            </p:cNvSpPr>
            <p:nvPr/>
          </p:nvSpPr>
          <p:spPr>
            <a:xfrm>
              <a:off x="911886" y="2359363"/>
              <a:ext cx="122415" cy="94229"/>
            </a:xfrm>
            <a:custGeom>
              <a:avLst/>
              <a:gdLst>
                <a:gd name="connsiteX0" fmla="*/ 1040858 w 1230317"/>
                <a:gd name="connsiteY0" fmla="*/ 78809 h 947042"/>
                <a:gd name="connsiteX1" fmla="*/ 1040858 w 1230317"/>
                <a:gd name="connsiteY1" fmla="*/ 190032 h 947042"/>
                <a:gd name="connsiteX2" fmla="*/ 1108269 w 1230317"/>
                <a:gd name="connsiteY2" fmla="*/ 190032 h 947042"/>
                <a:gd name="connsiteX3" fmla="*/ 1108269 w 1230317"/>
                <a:gd name="connsiteY3" fmla="*/ 78809 h 947042"/>
                <a:gd name="connsiteX4" fmla="*/ 887723 w 1230317"/>
                <a:gd name="connsiteY4" fmla="*/ 78809 h 947042"/>
                <a:gd name="connsiteX5" fmla="*/ 887723 w 1230317"/>
                <a:gd name="connsiteY5" fmla="*/ 190032 h 947042"/>
                <a:gd name="connsiteX6" fmla="*/ 955133 w 1230317"/>
                <a:gd name="connsiteY6" fmla="*/ 190032 h 947042"/>
                <a:gd name="connsiteX7" fmla="*/ 955133 w 1230317"/>
                <a:gd name="connsiteY7" fmla="*/ 78809 h 947042"/>
                <a:gd name="connsiteX8" fmla="*/ 734588 w 1230317"/>
                <a:gd name="connsiteY8" fmla="*/ 78809 h 947042"/>
                <a:gd name="connsiteX9" fmla="*/ 734588 w 1230317"/>
                <a:gd name="connsiteY9" fmla="*/ 190032 h 947042"/>
                <a:gd name="connsiteX10" fmla="*/ 801998 w 1230317"/>
                <a:gd name="connsiteY10" fmla="*/ 190032 h 947042"/>
                <a:gd name="connsiteX11" fmla="*/ 801998 w 1230317"/>
                <a:gd name="connsiteY11" fmla="*/ 78809 h 947042"/>
                <a:gd name="connsiteX12" fmla="*/ 581453 w 1230317"/>
                <a:gd name="connsiteY12" fmla="*/ 78809 h 947042"/>
                <a:gd name="connsiteX13" fmla="*/ 581453 w 1230317"/>
                <a:gd name="connsiteY13" fmla="*/ 190032 h 947042"/>
                <a:gd name="connsiteX14" fmla="*/ 648863 w 1230317"/>
                <a:gd name="connsiteY14" fmla="*/ 190032 h 947042"/>
                <a:gd name="connsiteX15" fmla="*/ 648863 w 1230317"/>
                <a:gd name="connsiteY15" fmla="*/ 78809 h 947042"/>
                <a:gd name="connsiteX16" fmla="*/ 428318 w 1230317"/>
                <a:gd name="connsiteY16" fmla="*/ 78809 h 947042"/>
                <a:gd name="connsiteX17" fmla="*/ 428318 w 1230317"/>
                <a:gd name="connsiteY17" fmla="*/ 190032 h 947042"/>
                <a:gd name="connsiteX18" fmla="*/ 495728 w 1230317"/>
                <a:gd name="connsiteY18" fmla="*/ 190032 h 947042"/>
                <a:gd name="connsiteX19" fmla="*/ 495728 w 1230317"/>
                <a:gd name="connsiteY19" fmla="*/ 78809 h 947042"/>
                <a:gd name="connsiteX20" fmla="*/ 275183 w 1230317"/>
                <a:gd name="connsiteY20" fmla="*/ 78809 h 947042"/>
                <a:gd name="connsiteX21" fmla="*/ 275183 w 1230317"/>
                <a:gd name="connsiteY21" fmla="*/ 190032 h 947042"/>
                <a:gd name="connsiteX22" fmla="*/ 342593 w 1230317"/>
                <a:gd name="connsiteY22" fmla="*/ 190032 h 947042"/>
                <a:gd name="connsiteX23" fmla="*/ 342593 w 1230317"/>
                <a:gd name="connsiteY23" fmla="*/ 78809 h 947042"/>
                <a:gd name="connsiteX24" fmla="*/ 122048 w 1230317"/>
                <a:gd name="connsiteY24" fmla="*/ 78809 h 947042"/>
                <a:gd name="connsiteX25" fmla="*/ 122048 w 1230317"/>
                <a:gd name="connsiteY25" fmla="*/ 190032 h 947042"/>
                <a:gd name="connsiteX26" fmla="*/ 189458 w 1230317"/>
                <a:gd name="connsiteY26" fmla="*/ 190032 h 947042"/>
                <a:gd name="connsiteX27" fmla="*/ 189458 w 1230317"/>
                <a:gd name="connsiteY27" fmla="*/ 78809 h 947042"/>
                <a:gd name="connsiteX28" fmla="*/ 0 w 1230317"/>
                <a:gd name="connsiteY28" fmla="*/ 0 h 947042"/>
                <a:gd name="connsiteX29" fmla="*/ 1230317 w 1230317"/>
                <a:gd name="connsiteY29" fmla="*/ 0 h 947042"/>
                <a:gd name="connsiteX30" fmla="*/ 1230317 w 1230317"/>
                <a:gd name="connsiteY30" fmla="*/ 78809 h 947042"/>
                <a:gd name="connsiteX31" fmla="*/ 1193994 w 1230317"/>
                <a:gd name="connsiteY31" fmla="*/ 78809 h 947042"/>
                <a:gd name="connsiteX32" fmla="*/ 1193994 w 1230317"/>
                <a:gd name="connsiteY32" fmla="*/ 190032 h 947042"/>
                <a:gd name="connsiteX33" fmla="*/ 1230315 w 1230317"/>
                <a:gd name="connsiteY33" fmla="*/ 190032 h 947042"/>
                <a:gd name="connsiteX34" fmla="*/ 1230315 w 1230317"/>
                <a:gd name="connsiteY34" fmla="*/ 355812 h 947042"/>
                <a:gd name="connsiteX35" fmla="*/ 1206799 w 1230317"/>
                <a:gd name="connsiteY35" fmla="*/ 351062 h 947042"/>
                <a:gd name="connsiteX36" fmla="*/ 991938 w 1230317"/>
                <a:gd name="connsiteY36" fmla="*/ 565924 h 947042"/>
                <a:gd name="connsiteX37" fmla="*/ 991938 w 1230317"/>
                <a:gd name="connsiteY37" fmla="*/ 947042 h 947042"/>
                <a:gd name="connsiteX38" fmla="*/ 830019 w 1230317"/>
                <a:gd name="connsiteY38" fmla="*/ 947042 h 947042"/>
                <a:gd name="connsiteX39" fmla="*/ 830023 w 1230317"/>
                <a:gd name="connsiteY39" fmla="*/ 565924 h 947042"/>
                <a:gd name="connsiteX40" fmla="*/ 615161 w 1230317"/>
                <a:gd name="connsiteY40" fmla="*/ 351062 h 947042"/>
                <a:gd name="connsiteX41" fmla="*/ 400300 w 1230317"/>
                <a:gd name="connsiteY41" fmla="*/ 565924 h 947042"/>
                <a:gd name="connsiteX42" fmla="*/ 400300 w 1230317"/>
                <a:gd name="connsiteY42" fmla="*/ 947042 h 947042"/>
                <a:gd name="connsiteX43" fmla="*/ 238382 w 1230317"/>
                <a:gd name="connsiteY43" fmla="*/ 947042 h 947042"/>
                <a:gd name="connsiteX44" fmla="*/ 238385 w 1230317"/>
                <a:gd name="connsiteY44" fmla="*/ 565924 h 947042"/>
                <a:gd name="connsiteX45" fmla="*/ 23524 w 1230317"/>
                <a:gd name="connsiteY45" fmla="*/ 351062 h 947042"/>
                <a:gd name="connsiteX46" fmla="*/ 1 w 1230317"/>
                <a:gd name="connsiteY46" fmla="*/ 355812 h 947042"/>
                <a:gd name="connsiteX47" fmla="*/ 1 w 1230317"/>
                <a:gd name="connsiteY47" fmla="*/ 190032 h 947042"/>
                <a:gd name="connsiteX48" fmla="*/ 36323 w 1230317"/>
                <a:gd name="connsiteY48" fmla="*/ 190032 h 947042"/>
                <a:gd name="connsiteX49" fmla="*/ 36323 w 1230317"/>
                <a:gd name="connsiteY49" fmla="*/ 78809 h 947042"/>
                <a:gd name="connsiteX50" fmla="*/ 0 w 1230317"/>
                <a:gd name="connsiteY50" fmla="*/ 78809 h 947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1230317" h="947042">
                  <a:moveTo>
                    <a:pt x="1040858" y="78809"/>
                  </a:moveTo>
                  <a:lnTo>
                    <a:pt x="1040858" y="190032"/>
                  </a:lnTo>
                  <a:lnTo>
                    <a:pt x="1108269" y="190032"/>
                  </a:lnTo>
                  <a:lnTo>
                    <a:pt x="1108269" y="78809"/>
                  </a:lnTo>
                  <a:close/>
                  <a:moveTo>
                    <a:pt x="887723" y="78809"/>
                  </a:moveTo>
                  <a:lnTo>
                    <a:pt x="887723" y="190032"/>
                  </a:lnTo>
                  <a:lnTo>
                    <a:pt x="955133" y="190032"/>
                  </a:lnTo>
                  <a:lnTo>
                    <a:pt x="955133" y="78809"/>
                  </a:lnTo>
                  <a:close/>
                  <a:moveTo>
                    <a:pt x="734588" y="78809"/>
                  </a:moveTo>
                  <a:lnTo>
                    <a:pt x="734588" y="190032"/>
                  </a:lnTo>
                  <a:lnTo>
                    <a:pt x="801998" y="190032"/>
                  </a:lnTo>
                  <a:lnTo>
                    <a:pt x="801998" y="78809"/>
                  </a:lnTo>
                  <a:close/>
                  <a:moveTo>
                    <a:pt x="581453" y="78809"/>
                  </a:moveTo>
                  <a:lnTo>
                    <a:pt x="581453" y="190032"/>
                  </a:lnTo>
                  <a:lnTo>
                    <a:pt x="648863" y="190032"/>
                  </a:lnTo>
                  <a:lnTo>
                    <a:pt x="648863" y="78809"/>
                  </a:lnTo>
                  <a:close/>
                  <a:moveTo>
                    <a:pt x="428318" y="78809"/>
                  </a:moveTo>
                  <a:lnTo>
                    <a:pt x="428318" y="190032"/>
                  </a:lnTo>
                  <a:lnTo>
                    <a:pt x="495728" y="190032"/>
                  </a:lnTo>
                  <a:lnTo>
                    <a:pt x="495728" y="78809"/>
                  </a:lnTo>
                  <a:close/>
                  <a:moveTo>
                    <a:pt x="275183" y="78809"/>
                  </a:moveTo>
                  <a:lnTo>
                    <a:pt x="275183" y="190032"/>
                  </a:lnTo>
                  <a:lnTo>
                    <a:pt x="342593" y="190032"/>
                  </a:lnTo>
                  <a:lnTo>
                    <a:pt x="342593" y="78809"/>
                  </a:lnTo>
                  <a:close/>
                  <a:moveTo>
                    <a:pt x="122048" y="78809"/>
                  </a:moveTo>
                  <a:lnTo>
                    <a:pt x="122048" y="190032"/>
                  </a:lnTo>
                  <a:lnTo>
                    <a:pt x="189458" y="190032"/>
                  </a:lnTo>
                  <a:lnTo>
                    <a:pt x="189458" y="78809"/>
                  </a:lnTo>
                  <a:close/>
                  <a:moveTo>
                    <a:pt x="0" y="0"/>
                  </a:moveTo>
                  <a:lnTo>
                    <a:pt x="1230317" y="0"/>
                  </a:lnTo>
                  <a:lnTo>
                    <a:pt x="1230317" y="78809"/>
                  </a:lnTo>
                  <a:lnTo>
                    <a:pt x="1193994" y="78809"/>
                  </a:lnTo>
                  <a:lnTo>
                    <a:pt x="1193994" y="190032"/>
                  </a:lnTo>
                  <a:lnTo>
                    <a:pt x="1230315" y="190032"/>
                  </a:lnTo>
                  <a:lnTo>
                    <a:pt x="1230315" y="355812"/>
                  </a:lnTo>
                  <a:lnTo>
                    <a:pt x="1206799" y="351062"/>
                  </a:lnTo>
                  <a:cubicBezTo>
                    <a:pt x="1088135" y="351062"/>
                    <a:pt x="991938" y="447260"/>
                    <a:pt x="991938" y="565924"/>
                  </a:cubicBezTo>
                  <a:lnTo>
                    <a:pt x="991938" y="947042"/>
                  </a:lnTo>
                  <a:lnTo>
                    <a:pt x="830019" y="947042"/>
                  </a:lnTo>
                  <a:lnTo>
                    <a:pt x="830023" y="565924"/>
                  </a:lnTo>
                  <a:cubicBezTo>
                    <a:pt x="830023" y="447260"/>
                    <a:pt x="733825" y="351062"/>
                    <a:pt x="615161" y="351062"/>
                  </a:cubicBezTo>
                  <a:cubicBezTo>
                    <a:pt x="496498" y="351062"/>
                    <a:pt x="400300" y="447260"/>
                    <a:pt x="400300" y="565924"/>
                  </a:cubicBezTo>
                  <a:lnTo>
                    <a:pt x="400300" y="947042"/>
                  </a:lnTo>
                  <a:lnTo>
                    <a:pt x="238382" y="947042"/>
                  </a:lnTo>
                  <a:lnTo>
                    <a:pt x="238385" y="565924"/>
                  </a:lnTo>
                  <a:cubicBezTo>
                    <a:pt x="238385" y="447260"/>
                    <a:pt x="142188" y="351062"/>
                    <a:pt x="23524" y="351062"/>
                  </a:cubicBezTo>
                  <a:lnTo>
                    <a:pt x="1" y="355812"/>
                  </a:lnTo>
                  <a:lnTo>
                    <a:pt x="1" y="190032"/>
                  </a:lnTo>
                  <a:lnTo>
                    <a:pt x="36323" y="190032"/>
                  </a:lnTo>
                  <a:lnTo>
                    <a:pt x="36323" y="78809"/>
                  </a:lnTo>
                  <a:lnTo>
                    <a:pt x="0" y="7880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220" name="TextBox 219">
            <a:extLst>
              <a:ext uri="{FF2B5EF4-FFF2-40B4-BE49-F238E27FC236}">
                <a16:creationId xmlns:a16="http://schemas.microsoft.com/office/drawing/2014/main" id="{A71CDAA2-CDB7-FDFB-17D9-5D67D0876CFE}"/>
              </a:ext>
            </a:extLst>
          </p:cNvPr>
          <p:cNvSpPr txBox="1">
            <a:spLocks/>
          </p:cNvSpPr>
          <p:nvPr/>
        </p:nvSpPr>
        <p:spPr>
          <a:xfrm>
            <a:off x="4012097" y="3116199"/>
            <a:ext cx="719978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sz="600" dirty="0" err="1"/>
              <a:t>시설명</a:t>
            </a:r>
            <a:r>
              <a:rPr lang="ko-KR" altLang="en-US" sz="600" dirty="0"/>
              <a:t> </a:t>
            </a:r>
            <a:r>
              <a:rPr lang="en-US" altLang="ko-KR" sz="600" dirty="0"/>
              <a:t>: </a:t>
            </a:r>
            <a:r>
              <a:rPr lang="ko-KR" altLang="en-US" sz="600" dirty="0" err="1"/>
              <a:t>야로대교</a:t>
            </a:r>
            <a:endParaRPr lang="ko-KR" altLang="en-US" sz="600" dirty="0"/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0E59B4A5-6DD5-2821-292C-11C168364E00}"/>
              </a:ext>
            </a:extLst>
          </p:cNvPr>
          <p:cNvSpPr txBox="1">
            <a:spLocks/>
          </p:cNvSpPr>
          <p:nvPr/>
        </p:nvSpPr>
        <p:spPr>
          <a:xfrm>
            <a:off x="4014998" y="3247505"/>
            <a:ext cx="812655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sz="600" dirty="0"/>
              <a:t>도로종류 </a:t>
            </a:r>
            <a:r>
              <a:rPr lang="en-US" altLang="ko-KR" sz="600" dirty="0"/>
              <a:t>: </a:t>
            </a:r>
            <a:r>
              <a:rPr lang="ko-KR" altLang="en-US" sz="600" dirty="0"/>
              <a:t>일반 국도</a:t>
            </a:r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id="{1636F60A-CE55-FDF0-EA65-E75DBD985C4D}"/>
              </a:ext>
            </a:extLst>
          </p:cNvPr>
          <p:cNvSpPr txBox="1">
            <a:spLocks/>
          </p:cNvSpPr>
          <p:nvPr/>
        </p:nvSpPr>
        <p:spPr>
          <a:xfrm>
            <a:off x="4014998" y="3376717"/>
            <a:ext cx="812655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sz="600" dirty="0"/>
              <a:t>노선명 </a:t>
            </a:r>
            <a:r>
              <a:rPr lang="en-US" altLang="ko-KR" sz="600" dirty="0"/>
              <a:t>: </a:t>
            </a:r>
            <a:r>
              <a:rPr lang="ko-KR" altLang="en-US" sz="600" dirty="0"/>
              <a:t>일반 </a:t>
            </a:r>
            <a:r>
              <a:rPr lang="en-US" altLang="ko-KR" sz="600" dirty="0"/>
              <a:t>2</a:t>
            </a:r>
            <a:r>
              <a:rPr lang="ko-KR" altLang="en-US" sz="600" dirty="0"/>
              <a:t>호선</a:t>
            </a:r>
          </a:p>
        </p:txBody>
      </p:sp>
      <p:sp>
        <p:nvSpPr>
          <p:cNvPr id="223" name="TextBox 222">
            <a:extLst>
              <a:ext uri="{FF2B5EF4-FFF2-40B4-BE49-F238E27FC236}">
                <a16:creationId xmlns:a16="http://schemas.microsoft.com/office/drawing/2014/main" id="{BC46C55A-3D5E-D806-587F-405141B9CF5E}"/>
              </a:ext>
            </a:extLst>
          </p:cNvPr>
          <p:cNvSpPr txBox="1">
            <a:spLocks/>
          </p:cNvSpPr>
          <p:nvPr/>
        </p:nvSpPr>
        <p:spPr>
          <a:xfrm>
            <a:off x="4014998" y="3513620"/>
            <a:ext cx="1301063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sz="600" dirty="0"/>
              <a:t>주소 </a:t>
            </a:r>
            <a:r>
              <a:rPr lang="en-US" altLang="ko-KR" sz="600" dirty="0"/>
              <a:t>:</a:t>
            </a:r>
            <a:endParaRPr lang="ko-KR" altLang="en-US" sz="600" dirty="0"/>
          </a:p>
        </p:txBody>
      </p:sp>
      <p:sp>
        <p:nvSpPr>
          <p:cNvPr id="224" name="TextBox 223">
            <a:extLst>
              <a:ext uri="{FF2B5EF4-FFF2-40B4-BE49-F238E27FC236}">
                <a16:creationId xmlns:a16="http://schemas.microsoft.com/office/drawing/2014/main" id="{41A0B495-BBCA-CEEF-433C-2FF2E753A5DB}"/>
              </a:ext>
            </a:extLst>
          </p:cNvPr>
          <p:cNvSpPr txBox="1">
            <a:spLocks/>
          </p:cNvSpPr>
          <p:nvPr/>
        </p:nvSpPr>
        <p:spPr>
          <a:xfrm>
            <a:off x="4014998" y="3642832"/>
            <a:ext cx="1301063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sz="600" dirty="0" err="1"/>
              <a:t>준공년도</a:t>
            </a:r>
            <a:r>
              <a:rPr lang="ko-KR" altLang="en-US" sz="600" dirty="0"/>
              <a:t> </a:t>
            </a:r>
            <a:r>
              <a:rPr lang="en-US" altLang="ko-KR" sz="600" dirty="0"/>
              <a:t>: 1995</a:t>
            </a:r>
            <a:endParaRPr lang="ko-KR" altLang="en-US" sz="600" dirty="0"/>
          </a:p>
        </p:txBody>
      </p:sp>
      <p:sp>
        <p:nvSpPr>
          <p:cNvPr id="225" name="사각형: 둥근 모서리 224">
            <a:extLst>
              <a:ext uri="{FF2B5EF4-FFF2-40B4-BE49-F238E27FC236}">
                <a16:creationId xmlns:a16="http://schemas.microsoft.com/office/drawing/2014/main" id="{D351E5A8-765D-6695-6AEE-F0B8BF4D4D15}"/>
              </a:ext>
            </a:extLst>
          </p:cNvPr>
          <p:cNvSpPr>
            <a:spLocks/>
          </p:cNvSpPr>
          <p:nvPr/>
        </p:nvSpPr>
        <p:spPr>
          <a:xfrm>
            <a:off x="3296120" y="3828473"/>
            <a:ext cx="2412150" cy="704647"/>
          </a:xfrm>
          <a:prstGeom prst="roundRect">
            <a:avLst>
              <a:gd name="adj" fmla="val 4064"/>
            </a:avLst>
          </a:prstGeom>
          <a:noFill/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5" name="사각형: 둥근 모서리 234">
            <a:extLst>
              <a:ext uri="{FF2B5EF4-FFF2-40B4-BE49-F238E27FC236}">
                <a16:creationId xmlns:a16="http://schemas.microsoft.com/office/drawing/2014/main" id="{9A7E9A20-2581-67E5-162E-8BD6178E2222}"/>
              </a:ext>
            </a:extLst>
          </p:cNvPr>
          <p:cNvSpPr>
            <a:spLocks/>
          </p:cNvSpPr>
          <p:nvPr/>
        </p:nvSpPr>
        <p:spPr>
          <a:xfrm>
            <a:off x="5765996" y="3089357"/>
            <a:ext cx="3200203" cy="1443763"/>
          </a:xfrm>
          <a:prstGeom prst="roundRect">
            <a:avLst>
              <a:gd name="adj" fmla="val 4064"/>
            </a:avLst>
          </a:prstGeom>
          <a:noFill/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54996647-57DA-132F-6F93-956CD76438E3}"/>
              </a:ext>
            </a:extLst>
          </p:cNvPr>
          <p:cNvSpPr txBox="1">
            <a:spLocks/>
          </p:cNvSpPr>
          <p:nvPr/>
        </p:nvSpPr>
        <p:spPr>
          <a:xfrm>
            <a:off x="5837539" y="3131855"/>
            <a:ext cx="591509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b="1" dirty="0"/>
              <a:t>계측 및 분석 정보</a:t>
            </a:r>
          </a:p>
        </p:txBody>
      </p:sp>
      <p:sp>
        <p:nvSpPr>
          <p:cNvPr id="237" name="사각형: 둥근 모서리 236">
            <a:extLst>
              <a:ext uri="{FF2B5EF4-FFF2-40B4-BE49-F238E27FC236}">
                <a16:creationId xmlns:a16="http://schemas.microsoft.com/office/drawing/2014/main" id="{76FD7CA0-E983-39D5-7B65-260485775348}"/>
              </a:ext>
            </a:extLst>
          </p:cNvPr>
          <p:cNvSpPr>
            <a:spLocks/>
          </p:cNvSpPr>
          <p:nvPr/>
        </p:nvSpPr>
        <p:spPr>
          <a:xfrm>
            <a:off x="3288418" y="4869957"/>
            <a:ext cx="2412150" cy="704647"/>
          </a:xfrm>
          <a:prstGeom prst="roundRect">
            <a:avLst>
              <a:gd name="adj" fmla="val 4064"/>
            </a:avLst>
          </a:prstGeom>
          <a:solidFill>
            <a:srgbClr val="FFFFFF">
              <a:alpha val="30196"/>
            </a:srgbClr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8" name="그림 237" descr="지도, 텍스트이(가) 표시된 사진&#10;&#10;자동 생성된 설명">
            <a:extLst>
              <a:ext uri="{FF2B5EF4-FFF2-40B4-BE49-F238E27FC236}">
                <a16:creationId xmlns:a16="http://schemas.microsoft.com/office/drawing/2014/main" id="{49A78045-DE48-3AD8-906A-08965B958F7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56834" y="4911071"/>
            <a:ext cx="592735" cy="600793"/>
          </a:xfrm>
          <a:prstGeom prst="roundRect">
            <a:avLst>
              <a:gd name="adj" fmla="val 1964"/>
            </a:avLst>
          </a:prstGeom>
        </p:spPr>
      </p:pic>
      <p:grpSp>
        <p:nvGrpSpPr>
          <p:cNvPr id="239" name="그룹 238">
            <a:extLst>
              <a:ext uri="{FF2B5EF4-FFF2-40B4-BE49-F238E27FC236}">
                <a16:creationId xmlns:a16="http://schemas.microsoft.com/office/drawing/2014/main" id="{F789BE77-CBDA-665C-8AD0-CD63D8905EAB}"/>
              </a:ext>
            </a:extLst>
          </p:cNvPr>
          <p:cNvGrpSpPr>
            <a:grpSpLocks/>
          </p:cNvGrpSpPr>
          <p:nvPr/>
        </p:nvGrpSpPr>
        <p:grpSpPr>
          <a:xfrm>
            <a:off x="3413552" y="5267204"/>
            <a:ext cx="166816" cy="166816"/>
            <a:chOff x="889686" y="2323070"/>
            <a:chExt cx="166816" cy="166816"/>
          </a:xfrm>
        </p:grpSpPr>
        <p:sp>
          <p:nvSpPr>
            <p:cNvPr id="240" name="눈물 방울 239">
              <a:extLst>
                <a:ext uri="{FF2B5EF4-FFF2-40B4-BE49-F238E27FC236}">
                  <a16:creationId xmlns:a16="http://schemas.microsoft.com/office/drawing/2014/main" id="{91451579-FD31-348F-B979-60492095B67F}"/>
                </a:ext>
              </a:extLst>
            </p:cNvPr>
            <p:cNvSpPr>
              <a:spLocks/>
            </p:cNvSpPr>
            <p:nvPr/>
          </p:nvSpPr>
          <p:spPr>
            <a:xfrm rot="8100000">
              <a:off x="889686" y="2323070"/>
              <a:ext cx="166816" cy="166816"/>
            </a:xfrm>
            <a:prstGeom prst="teardrop">
              <a:avLst/>
            </a:prstGeom>
            <a:solidFill>
              <a:srgbClr val="0171BB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1" name="자유형: 도형 240">
              <a:extLst>
                <a:ext uri="{FF2B5EF4-FFF2-40B4-BE49-F238E27FC236}">
                  <a16:creationId xmlns:a16="http://schemas.microsoft.com/office/drawing/2014/main" id="{0BF74D00-7C78-FB0B-7576-CB6095EC0D11}"/>
                </a:ext>
              </a:extLst>
            </p:cNvPr>
            <p:cNvSpPr>
              <a:spLocks/>
            </p:cNvSpPr>
            <p:nvPr/>
          </p:nvSpPr>
          <p:spPr>
            <a:xfrm>
              <a:off x="911886" y="2359363"/>
              <a:ext cx="122415" cy="94229"/>
            </a:xfrm>
            <a:custGeom>
              <a:avLst/>
              <a:gdLst>
                <a:gd name="connsiteX0" fmla="*/ 1040858 w 1230317"/>
                <a:gd name="connsiteY0" fmla="*/ 78809 h 947042"/>
                <a:gd name="connsiteX1" fmla="*/ 1040858 w 1230317"/>
                <a:gd name="connsiteY1" fmla="*/ 190032 h 947042"/>
                <a:gd name="connsiteX2" fmla="*/ 1108269 w 1230317"/>
                <a:gd name="connsiteY2" fmla="*/ 190032 h 947042"/>
                <a:gd name="connsiteX3" fmla="*/ 1108269 w 1230317"/>
                <a:gd name="connsiteY3" fmla="*/ 78809 h 947042"/>
                <a:gd name="connsiteX4" fmla="*/ 887723 w 1230317"/>
                <a:gd name="connsiteY4" fmla="*/ 78809 h 947042"/>
                <a:gd name="connsiteX5" fmla="*/ 887723 w 1230317"/>
                <a:gd name="connsiteY5" fmla="*/ 190032 h 947042"/>
                <a:gd name="connsiteX6" fmla="*/ 955133 w 1230317"/>
                <a:gd name="connsiteY6" fmla="*/ 190032 h 947042"/>
                <a:gd name="connsiteX7" fmla="*/ 955133 w 1230317"/>
                <a:gd name="connsiteY7" fmla="*/ 78809 h 947042"/>
                <a:gd name="connsiteX8" fmla="*/ 734588 w 1230317"/>
                <a:gd name="connsiteY8" fmla="*/ 78809 h 947042"/>
                <a:gd name="connsiteX9" fmla="*/ 734588 w 1230317"/>
                <a:gd name="connsiteY9" fmla="*/ 190032 h 947042"/>
                <a:gd name="connsiteX10" fmla="*/ 801998 w 1230317"/>
                <a:gd name="connsiteY10" fmla="*/ 190032 h 947042"/>
                <a:gd name="connsiteX11" fmla="*/ 801998 w 1230317"/>
                <a:gd name="connsiteY11" fmla="*/ 78809 h 947042"/>
                <a:gd name="connsiteX12" fmla="*/ 581453 w 1230317"/>
                <a:gd name="connsiteY12" fmla="*/ 78809 h 947042"/>
                <a:gd name="connsiteX13" fmla="*/ 581453 w 1230317"/>
                <a:gd name="connsiteY13" fmla="*/ 190032 h 947042"/>
                <a:gd name="connsiteX14" fmla="*/ 648863 w 1230317"/>
                <a:gd name="connsiteY14" fmla="*/ 190032 h 947042"/>
                <a:gd name="connsiteX15" fmla="*/ 648863 w 1230317"/>
                <a:gd name="connsiteY15" fmla="*/ 78809 h 947042"/>
                <a:gd name="connsiteX16" fmla="*/ 428318 w 1230317"/>
                <a:gd name="connsiteY16" fmla="*/ 78809 h 947042"/>
                <a:gd name="connsiteX17" fmla="*/ 428318 w 1230317"/>
                <a:gd name="connsiteY17" fmla="*/ 190032 h 947042"/>
                <a:gd name="connsiteX18" fmla="*/ 495728 w 1230317"/>
                <a:gd name="connsiteY18" fmla="*/ 190032 h 947042"/>
                <a:gd name="connsiteX19" fmla="*/ 495728 w 1230317"/>
                <a:gd name="connsiteY19" fmla="*/ 78809 h 947042"/>
                <a:gd name="connsiteX20" fmla="*/ 275183 w 1230317"/>
                <a:gd name="connsiteY20" fmla="*/ 78809 h 947042"/>
                <a:gd name="connsiteX21" fmla="*/ 275183 w 1230317"/>
                <a:gd name="connsiteY21" fmla="*/ 190032 h 947042"/>
                <a:gd name="connsiteX22" fmla="*/ 342593 w 1230317"/>
                <a:gd name="connsiteY22" fmla="*/ 190032 h 947042"/>
                <a:gd name="connsiteX23" fmla="*/ 342593 w 1230317"/>
                <a:gd name="connsiteY23" fmla="*/ 78809 h 947042"/>
                <a:gd name="connsiteX24" fmla="*/ 122048 w 1230317"/>
                <a:gd name="connsiteY24" fmla="*/ 78809 h 947042"/>
                <a:gd name="connsiteX25" fmla="*/ 122048 w 1230317"/>
                <a:gd name="connsiteY25" fmla="*/ 190032 h 947042"/>
                <a:gd name="connsiteX26" fmla="*/ 189458 w 1230317"/>
                <a:gd name="connsiteY26" fmla="*/ 190032 h 947042"/>
                <a:gd name="connsiteX27" fmla="*/ 189458 w 1230317"/>
                <a:gd name="connsiteY27" fmla="*/ 78809 h 947042"/>
                <a:gd name="connsiteX28" fmla="*/ 0 w 1230317"/>
                <a:gd name="connsiteY28" fmla="*/ 0 h 947042"/>
                <a:gd name="connsiteX29" fmla="*/ 1230317 w 1230317"/>
                <a:gd name="connsiteY29" fmla="*/ 0 h 947042"/>
                <a:gd name="connsiteX30" fmla="*/ 1230317 w 1230317"/>
                <a:gd name="connsiteY30" fmla="*/ 78809 h 947042"/>
                <a:gd name="connsiteX31" fmla="*/ 1193994 w 1230317"/>
                <a:gd name="connsiteY31" fmla="*/ 78809 h 947042"/>
                <a:gd name="connsiteX32" fmla="*/ 1193994 w 1230317"/>
                <a:gd name="connsiteY32" fmla="*/ 190032 h 947042"/>
                <a:gd name="connsiteX33" fmla="*/ 1230315 w 1230317"/>
                <a:gd name="connsiteY33" fmla="*/ 190032 h 947042"/>
                <a:gd name="connsiteX34" fmla="*/ 1230315 w 1230317"/>
                <a:gd name="connsiteY34" fmla="*/ 355812 h 947042"/>
                <a:gd name="connsiteX35" fmla="*/ 1206799 w 1230317"/>
                <a:gd name="connsiteY35" fmla="*/ 351062 h 947042"/>
                <a:gd name="connsiteX36" fmla="*/ 991938 w 1230317"/>
                <a:gd name="connsiteY36" fmla="*/ 565924 h 947042"/>
                <a:gd name="connsiteX37" fmla="*/ 991938 w 1230317"/>
                <a:gd name="connsiteY37" fmla="*/ 947042 h 947042"/>
                <a:gd name="connsiteX38" fmla="*/ 830019 w 1230317"/>
                <a:gd name="connsiteY38" fmla="*/ 947042 h 947042"/>
                <a:gd name="connsiteX39" fmla="*/ 830023 w 1230317"/>
                <a:gd name="connsiteY39" fmla="*/ 565924 h 947042"/>
                <a:gd name="connsiteX40" fmla="*/ 615161 w 1230317"/>
                <a:gd name="connsiteY40" fmla="*/ 351062 h 947042"/>
                <a:gd name="connsiteX41" fmla="*/ 400300 w 1230317"/>
                <a:gd name="connsiteY41" fmla="*/ 565924 h 947042"/>
                <a:gd name="connsiteX42" fmla="*/ 400300 w 1230317"/>
                <a:gd name="connsiteY42" fmla="*/ 947042 h 947042"/>
                <a:gd name="connsiteX43" fmla="*/ 238382 w 1230317"/>
                <a:gd name="connsiteY43" fmla="*/ 947042 h 947042"/>
                <a:gd name="connsiteX44" fmla="*/ 238385 w 1230317"/>
                <a:gd name="connsiteY44" fmla="*/ 565924 h 947042"/>
                <a:gd name="connsiteX45" fmla="*/ 23524 w 1230317"/>
                <a:gd name="connsiteY45" fmla="*/ 351062 h 947042"/>
                <a:gd name="connsiteX46" fmla="*/ 1 w 1230317"/>
                <a:gd name="connsiteY46" fmla="*/ 355812 h 947042"/>
                <a:gd name="connsiteX47" fmla="*/ 1 w 1230317"/>
                <a:gd name="connsiteY47" fmla="*/ 190032 h 947042"/>
                <a:gd name="connsiteX48" fmla="*/ 36323 w 1230317"/>
                <a:gd name="connsiteY48" fmla="*/ 190032 h 947042"/>
                <a:gd name="connsiteX49" fmla="*/ 36323 w 1230317"/>
                <a:gd name="connsiteY49" fmla="*/ 78809 h 947042"/>
                <a:gd name="connsiteX50" fmla="*/ 0 w 1230317"/>
                <a:gd name="connsiteY50" fmla="*/ 78809 h 947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1230317" h="947042">
                  <a:moveTo>
                    <a:pt x="1040858" y="78809"/>
                  </a:moveTo>
                  <a:lnTo>
                    <a:pt x="1040858" y="190032"/>
                  </a:lnTo>
                  <a:lnTo>
                    <a:pt x="1108269" y="190032"/>
                  </a:lnTo>
                  <a:lnTo>
                    <a:pt x="1108269" y="78809"/>
                  </a:lnTo>
                  <a:close/>
                  <a:moveTo>
                    <a:pt x="887723" y="78809"/>
                  </a:moveTo>
                  <a:lnTo>
                    <a:pt x="887723" y="190032"/>
                  </a:lnTo>
                  <a:lnTo>
                    <a:pt x="955133" y="190032"/>
                  </a:lnTo>
                  <a:lnTo>
                    <a:pt x="955133" y="78809"/>
                  </a:lnTo>
                  <a:close/>
                  <a:moveTo>
                    <a:pt x="734588" y="78809"/>
                  </a:moveTo>
                  <a:lnTo>
                    <a:pt x="734588" y="190032"/>
                  </a:lnTo>
                  <a:lnTo>
                    <a:pt x="801998" y="190032"/>
                  </a:lnTo>
                  <a:lnTo>
                    <a:pt x="801998" y="78809"/>
                  </a:lnTo>
                  <a:close/>
                  <a:moveTo>
                    <a:pt x="581453" y="78809"/>
                  </a:moveTo>
                  <a:lnTo>
                    <a:pt x="581453" y="190032"/>
                  </a:lnTo>
                  <a:lnTo>
                    <a:pt x="648863" y="190032"/>
                  </a:lnTo>
                  <a:lnTo>
                    <a:pt x="648863" y="78809"/>
                  </a:lnTo>
                  <a:close/>
                  <a:moveTo>
                    <a:pt x="428318" y="78809"/>
                  </a:moveTo>
                  <a:lnTo>
                    <a:pt x="428318" y="190032"/>
                  </a:lnTo>
                  <a:lnTo>
                    <a:pt x="495728" y="190032"/>
                  </a:lnTo>
                  <a:lnTo>
                    <a:pt x="495728" y="78809"/>
                  </a:lnTo>
                  <a:close/>
                  <a:moveTo>
                    <a:pt x="275183" y="78809"/>
                  </a:moveTo>
                  <a:lnTo>
                    <a:pt x="275183" y="190032"/>
                  </a:lnTo>
                  <a:lnTo>
                    <a:pt x="342593" y="190032"/>
                  </a:lnTo>
                  <a:lnTo>
                    <a:pt x="342593" y="78809"/>
                  </a:lnTo>
                  <a:close/>
                  <a:moveTo>
                    <a:pt x="122048" y="78809"/>
                  </a:moveTo>
                  <a:lnTo>
                    <a:pt x="122048" y="190032"/>
                  </a:lnTo>
                  <a:lnTo>
                    <a:pt x="189458" y="190032"/>
                  </a:lnTo>
                  <a:lnTo>
                    <a:pt x="189458" y="78809"/>
                  </a:lnTo>
                  <a:close/>
                  <a:moveTo>
                    <a:pt x="0" y="0"/>
                  </a:moveTo>
                  <a:lnTo>
                    <a:pt x="1230317" y="0"/>
                  </a:lnTo>
                  <a:lnTo>
                    <a:pt x="1230317" y="78809"/>
                  </a:lnTo>
                  <a:lnTo>
                    <a:pt x="1193994" y="78809"/>
                  </a:lnTo>
                  <a:lnTo>
                    <a:pt x="1193994" y="190032"/>
                  </a:lnTo>
                  <a:lnTo>
                    <a:pt x="1230315" y="190032"/>
                  </a:lnTo>
                  <a:lnTo>
                    <a:pt x="1230315" y="355812"/>
                  </a:lnTo>
                  <a:lnTo>
                    <a:pt x="1206799" y="351062"/>
                  </a:lnTo>
                  <a:cubicBezTo>
                    <a:pt x="1088135" y="351062"/>
                    <a:pt x="991938" y="447260"/>
                    <a:pt x="991938" y="565924"/>
                  </a:cubicBezTo>
                  <a:lnTo>
                    <a:pt x="991938" y="947042"/>
                  </a:lnTo>
                  <a:lnTo>
                    <a:pt x="830019" y="947042"/>
                  </a:lnTo>
                  <a:lnTo>
                    <a:pt x="830023" y="565924"/>
                  </a:lnTo>
                  <a:cubicBezTo>
                    <a:pt x="830023" y="447260"/>
                    <a:pt x="733825" y="351062"/>
                    <a:pt x="615161" y="351062"/>
                  </a:cubicBezTo>
                  <a:cubicBezTo>
                    <a:pt x="496498" y="351062"/>
                    <a:pt x="400300" y="447260"/>
                    <a:pt x="400300" y="565924"/>
                  </a:cubicBezTo>
                  <a:lnTo>
                    <a:pt x="400300" y="947042"/>
                  </a:lnTo>
                  <a:lnTo>
                    <a:pt x="238382" y="947042"/>
                  </a:lnTo>
                  <a:lnTo>
                    <a:pt x="238385" y="565924"/>
                  </a:lnTo>
                  <a:cubicBezTo>
                    <a:pt x="238385" y="447260"/>
                    <a:pt x="142188" y="351062"/>
                    <a:pt x="23524" y="351062"/>
                  </a:cubicBezTo>
                  <a:lnTo>
                    <a:pt x="1" y="355812"/>
                  </a:lnTo>
                  <a:lnTo>
                    <a:pt x="1" y="190032"/>
                  </a:lnTo>
                  <a:lnTo>
                    <a:pt x="36323" y="190032"/>
                  </a:lnTo>
                  <a:lnTo>
                    <a:pt x="36323" y="78809"/>
                  </a:lnTo>
                  <a:lnTo>
                    <a:pt x="0" y="7880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242" name="TextBox 241">
            <a:extLst>
              <a:ext uri="{FF2B5EF4-FFF2-40B4-BE49-F238E27FC236}">
                <a16:creationId xmlns:a16="http://schemas.microsoft.com/office/drawing/2014/main" id="{A5E1483B-335B-4BE5-78CE-30785AF10FB1}"/>
              </a:ext>
            </a:extLst>
          </p:cNvPr>
          <p:cNvSpPr txBox="1">
            <a:spLocks/>
          </p:cNvSpPr>
          <p:nvPr/>
        </p:nvSpPr>
        <p:spPr>
          <a:xfrm>
            <a:off x="4012097" y="4896799"/>
            <a:ext cx="719978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sz="600" dirty="0" err="1"/>
              <a:t>시설명</a:t>
            </a:r>
            <a:r>
              <a:rPr lang="ko-KR" altLang="en-US" sz="600" dirty="0"/>
              <a:t> </a:t>
            </a:r>
            <a:r>
              <a:rPr lang="en-US" altLang="ko-KR" sz="600" dirty="0"/>
              <a:t>: </a:t>
            </a:r>
            <a:r>
              <a:rPr lang="ko-KR" altLang="en-US" sz="600" dirty="0"/>
              <a:t>평촌고가교</a:t>
            </a: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4C13CAA7-BD66-08E4-300F-75DD81A7B0F0}"/>
              </a:ext>
            </a:extLst>
          </p:cNvPr>
          <p:cNvSpPr txBox="1">
            <a:spLocks/>
          </p:cNvSpPr>
          <p:nvPr/>
        </p:nvSpPr>
        <p:spPr>
          <a:xfrm>
            <a:off x="4014998" y="5028105"/>
            <a:ext cx="812655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sz="600" dirty="0"/>
              <a:t>도로종류 </a:t>
            </a:r>
            <a:r>
              <a:rPr lang="en-US" altLang="ko-KR" sz="600" dirty="0"/>
              <a:t>: </a:t>
            </a:r>
            <a:r>
              <a:rPr lang="ko-KR" altLang="en-US" sz="600" dirty="0"/>
              <a:t>일반 국도</a:t>
            </a: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132033A2-E8CF-ED9C-F5D6-03609C48F469}"/>
              </a:ext>
            </a:extLst>
          </p:cNvPr>
          <p:cNvSpPr txBox="1">
            <a:spLocks/>
          </p:cNvSpPr>
          <p:nvPr/>
        </p:nvSpPr>
        <p:spPr>
          <a:xfrm>
            <a:off x="4014998" y="5157317"/>
            <a:ext cx="812655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sz="600" dirty="0"/>
              <a:t>노선명 </a:t>
            </a:r>
            <a:r>
              <a:rPr lang="en-US" altLang="ko-KR" sz="600" dirty="0"/>
              <a:t>: </a:t>
            </a:r>
            <a:r>
              <a:rPr lang="ko-KR" altLang="en-US" sz="600" dirty="0"/>
              <a:t>일반 </a:t>
            </a:r>
            <a:r>
              <a:rPr lang="en-US" altLang="ko-KR" sz="600" dirty="0"/>
              <a:t>2</a:t>
            </a:r>
            <a:r>
              <a:rPr lang="ko-KR" altLang="en-US" sz="600" dirty="0"/>
              <a:t>호선</a:t>
            </a:r>
          </a:p>
        </p:txBody>
      </p:sp>
      <p:sp>
        <p:nvSpPr>
          <p:cNvPr id="245" name="TextBox 244">
            <a:extLst>
              <a:ext uri="{FF2B5EF4-FFF2-40B4-BE49-F238E27FC236}">
                <a16:creationId xmlns:a16="http://schemas.microsoft.com/office/drawing/2014/main" id="{8CC20BB9-86E8-139A-055B-06A39A88943C}"/>
              </a:ext>
            </a:extLst>
          </p:cNvPr>
          <p:cNvSpPr txBox="1">
            <a:spLocks/>
          </p:cNvSpPr>
          <p:nvPr/>
        </p:nvSpPr>
        <p:spPr>
          <a:xfrm>
            <a:off x="4014998" y="5294220"/>
            <a:ext cx="1301063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sz="600" dirty="0"/>
              <a:t>주소 </a:t>
            </a:r>
            <a:r>
              <a:rPr lang="en-US" altLang="ko-KR" sz="600" dirty="0"/>
              <a:t>:</a:t>
            </a:r>
            <a:endParaRPr lang="ko-KR" altLang="en-US" sz="600" dirty="0"/>
          </a:p>
        </p:txBody>
      </p:sp>
      <p:sp>
        <p:nvSpPr>
          <p:cNvPr id="246" name="TextBox 245">
            <a:extLst>
              <a:ext uri="{FF2B5EF4-FFF2-40B4-BE49-F238E27FC236}">
                <a16:creationId xmlns:a16="http://schemas.microsoft.com/office/drawing/2014/main" id="{207E2A0E-CC0A-DE29-E8CA-0CF1758C98AA}"/>
              </a:ext>
            </a:extLst>
          </p:cNvPr>
          <p:cNvSpPr txBox="1">
            <a:spLocks/>
          </p:cNvSpPr>
          <p:nvPr/>
        </p:nvSpPr>
        <p:spPr>
          <a:xfrm>
            <a:off x="4014998" y="5423432"/>
            <a:ext cx="1301063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sz="600" dirty="0" err="1"/>
              <a:t>준공년도</a:t>
            </a:r>
            <a:r>
              <a:rPr lang="ko-KR" altLang="en-US" sz="600" dirty="0"/>
              <a:t> </a:t>
            </a:r>
            <a:r>
              <a:rPr lang="en-US" altLang="ko-KR" sz="600" dirty="0"/>
              <a:t>: 1995</a:t>
            </a:r>
            <a:endParaRPr lang="ko-KR" altLang="en-US" sz="600" dirty="0"/>
          </a:p>
        </p:txBody>
      </p:sp>
      <p:sp>
        <p:nvSpPr>
          <p:cNvPr id="247" name="사각형: 둥근 모서리 246">
            <a:extLst>
              <a:ext uri="{FF2B5EF4-FFF2-40B4-BE49-F238E27FC236}">
                <a16:creationId xmlns:a16="http://schemas.microsoft.com/office/drawing/2014/main" id="{64554CB5-148E-6C23-BD9D-B12AB14BE5A4}"/>
              </a:ext>
            </a:extLst>
          </p:cNvPr>
          <p:cNvSpPr>
            <a:spLocks/>
          </p:cNvSpPr>
          <p:nvPr/>
        </p:nvSpPr>
        <p:spPr>
          <a:xfrm>
            <a:off x="3296120" y="5609073"/>
            <a:ext cx="2412150" cy="704647"/>
          </a:xfrm>
          <a:prstGeom prst="roundRect">
            <a:avLst>
              <a:gd name="adj" fmla="val 4064"/>
            </a:avLst>
          </a:prstGeom>
          <a:solidFill>
            <a:srgbClr val="FFFFFF">
              <a:alpha val="30196"/>
            </a:srgbClr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7" name="사각형: 둥근 모서리 256">
            <a:extLst>
              <a:ext uri="{FF2B5EF4-FFF2-40B4-BE49-F238E27FC236}">
                <a16:creationId xmlns:a16="http://schemas.microsoft.com/office/drawing/2014/main" id="{EDB217AF-83CC-C5EE-3C24-E92A920C8220}"/>
              </a:ext>
            </a:extLst>
          </p:cNvPr>
          <p:cNvSpPr>
            <a:spLocks/>
          </p:cNvSpPr>
          <p:nvPr/>
        </p:nvSpPr>
        <p:spPr>
          <a:xfrm>
            <a:off x="5765996" y="4869957"/>
            <a:ext cx="3200203" cy="1443763"/>
          </a:xfrm>
          <a:prstGeom prst="roundRect">
            <a:avLst>
              <a:gd name="adj" fmla="val 4064"/>
            </a:avLst>
          </a:prstGeom>
          <a:noFill/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8" name="TextBox 257">
            <a:extLst>
              <a:ext uri="{FF2B5EF4-FFF2-40B4-BE49-F238E27FC236}">
                <a16:creationId xmlns:a16="http://schemas.microsoft.com/office/drawing/2014/main" id="{31AC0D2C-B770-6C25-5E16-451FB7C48144}"/>
              </a:ext>
            </a:extLst>
          </p:cNvPr>
          <p:cNvSpPr txBox="1">
            <a:spLocks/>
          </p:cNvSpPr>
          <p:nvPr/>
        </p:nvSpPr>
        <p:spPr>
          <a:xfrm>
            <a:off x="5837539" y="4912455"/>
            <a:ext cx="573875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b="1" dirty="0"/>
              <a:t>계측 및 분석정보</a:t>
            </a:r>
          </a:p>
        </p:txBody>
      </p:sp>
      <p:sp>
        <p:nvSpPr>
          <p:cNvPr id="259" name="TextBox 258">
            <a:extLst>
              <a:ext uri="{FF2B5EF4-FFF2-40B4-BE49-F238E27FC236}">
                <a16:creationId xmlns:a16="http://schemas.microsoft.com/office/drawing/2014/main" id="{F3E04E14-94D5-D560-D175-81DE047C07ED}"/>
              </a:ext>
            </a:extLst>
          </p:cNvPr>
          <p:cNvSpPr txBox="1">
            <a:spLocks/>
          </p:cNvSpPr>
          <p:nvPr/>
        </p:nvSpPr>
        <p:spPr>
          <a:xfrm>
            <a:off x="5375158" y="1324510"/>
            <a:ext cx="325410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b="1" dirty="0"/>
              <a:t>교량 정보</a:t>
            </a:r>
          </a:p>
        </p:txBody>
      </p:sp>
      <p:sp>
        <p:nvSpPr>
          <p:cNvPr id="260" name="TextBox 259">
            <a:extLst>
              <a:ext uri="{FF2B5EF4-FFF2-40B4-BE49-F238E27FC236}">
                <a16:creationId xmlns:a16="http://schemas.microsoft.com/office/drawing/2014/main" id="{9DE7AEFC-A2D3-4A3A-BA29-DD56F7A912A5}"/>
              </a:ext>
            </a:extLst>
          </p:cNvPr>
          <p:cNvSpPr txBox="1">
            <a:spLocks/>
          </p:cNvSpPr>
          <p:nvPr/>
        </p:nvSpPr>
        <p:spPr>
          <a:xfrm>
            <a:off x="5144325" y="2053858"/>
            <a:ext cx="556243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b="1" dirty="0" err="1"/>
              <a:t>엣지플랫폼</a:t>
            </a:r>
            <a:r>
              <a:rPr lang="ko-KR" altLang="en-US" sz="600" b="1" dirty="0"/>
              <a:t> 상태</a:t>
            </a:r>
          </a:p>
        </p:txBody>
      </p:sp>
      <p:sp>
        <p:nvSpPr>
          <p:cNvPr id="261" name="TextBox 260">
            <a:extLst>
              <a:ext uri="{FF2B5EF4-FFF2-40B4-BE49-F238E27FC236}">
                <a16:creationId xmlns:a16="http://schemas.microsoft.com/office/drawing/2014/main" id="{D10600B8-D93C-B5AC-BAB9-7B2CE3414285}"/>
              </a:ext>
            </a:extLst>
          </p:cNvPr>
          <p:cNvSpPr txBox="1">
            <a:spLocks/>
          </p:cNvSpPr>
          <p:nvPr/>
        </p:nvSpPr>
        <p:spPr>
          <a:xfrm>
            <a:off x="5375158" y="3144631"/>
            <a:ext cx="325410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b="1" dirty="0"/>
              <a:t>교량 정보</a:t>
            </a:r>
          </a:p>
        </p:txBody>
      </p:sp>
      <p:sp>
        <p:nvSpPr>
          <p:cNvPr id="262" name="TextBox 261">
            <a:extLst>
              <a:ext uri="{FF2B5EF4-FFF2-40B4-BE49-F238E27FC236}">
                <a16:creationId xmlns:a16="http://schemas.microsoft.com/office/drawing/2014/main" id="{E1DFE1E0-44F7-DE34-036C-7B9BC2D826E0}"/>
              </a:ext>
            </a:extLst>
          </p:cNvPr>
          <p:cNvSpPr txBox="1">
            <a:spLocks/>
          </p:cNvSpPr>
          <p:nvPr/>
        </p:nvSpPr>
        <p:spPr>
          <a:xfrm>
            <a:off x="5144325" y="3873979"/>
            <a:ext cx="556243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b="1"/>
              <a:t>엣지플랫폼</a:t>
            </a:r>
            <a:r>
              <a:rPr lang="ko-KR" altLang="en-US" sz="600" b="1" dirty="0"/>
              <a:t> 상태</a:t>
            </a:r>
          </a:p>
        </p:txBody>
      </p:sp>
      <p:sp>
        <p:nvSpPr>
          <p:cNvPr id="263" name="TextBox 262">
            <a:extLst>
              <a:ext uri="{FF2B5EF4-FFF2-40B4-BE49-F238E27FC236}">
                <a16:creationId xmlns:a16="http://schemas.microsoft.com/office/drawing/2014/main" id="{8791F626-FB69-D11B-95BA-DFA4A4AD65EA}"/>
              </a:ext>
            </a:extLst>
          </p:cNvPr>
          <p:cNvSpPr txBox="1">
            <a:spLocks/>
          </p:cNvSpPr>
          <p:nvPr/>
        </p:nvSpPr>
        <p:spPr>
          <a:xfrm>
            <a:off x="5375158" y="4911071"/>
            <a:ext cx="325410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b="1" dirty="0"/>
              <a:t>교량 정보</a:t>
            </a:r>
          </a:p>
        </p:txBody>
      </p:sp>
      <p:sp>
        <p:nvSpPr>
          <p:cNvPr id="264" name="TextBox 263">
            <a:extLst>
              <a:ext uri="{FF2B5EF4-FFF2-40B4-BE49-F238E27FC236}">
                <a16:creationId xmlns:a16="http://schemas.microsoft.com/office/drawing/2014/main" id="{7C066D76-E201-DD24-1410-07476EB52DB2}"/>
              </a:ext>
            </a:extLst>
          </p:cNvPr>
          <p:cNvSpPr txBox="1">
            <a:spLocks/>
          </p:cNvSpPr>
          <p:nvPr/>
        </p:nvSpPr>
        <p:spPr>
          <a:xfrm>
            <a:off x="5144325" y="5640419"/>
            <a:ext cx="556243" cy="923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600" b="1" dirty="0" err="1"/>
              <a:t>엣지플랫폼</a:t>
            </a:r>
            <a:r>
              <a:rPr lang="ko-KR" altLang="en-US" sz="600" b="1" dirty="0"/>
              <a:t> 상태</a:t>
            </a:r>
          </a:p>
        </p:txBody>
      </p:sp>
      <p:sp>
        <p:nvSpPr>
          <p:cNvPr id="265" name="TextBox 264">
            <a:extLst>
              <a:ext uri="{FF2B5EF4-FFF2-40B4-BE49-F238E27FC236}">
                <a16:creationId xmlns:a16="http://schemas.microsoft.com/office/drawing/2014/main" id="{470DA0BC-885D-32BA-77E3-484301AFC283}"/>
              </a:ext>
            </a:extLst>
          </p:cNvPr>
          <p:cNvSpPr txBox="1">
            <a:spLocks/>
          </p:cNvSpPr>
          <p:nvPr/>
        </p:nvSpPr>
        <p:spPr>
          <a:xfrm>
            <a:off x="3403853" y="2245848"/>
            <a:ext cx="1024197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altLang="ko-KR" sz="600" dirty="0"/>
              <a:t>Datalogger raw</a:t>
            </a:r>
            <a:r>
              <a:rPr lang="ko-KR" altLang="en-US" sz="600" dirty="0"/>
              <a:t> </a:t>
            </a:r>
            <a:r>
              <a:rPr lang="en-US" altLang="ko-KR" sz="600" dirty="0"/>
              <a:t>data </a:t>
            </a:r>
            <a:r>
              <a:rPr lang="ko-KR" altLang="en-US" sz="600" dirty="0"/>
              <a:t>수신 </a:t>
            </a:r>
            <a:r>
              <a:rPr lang="en-US" altLang="ko-KR" sz="600" dirty="0"/>
              <a:t>: </a:t>
            </a:r>
            <a:r>
              <a:rPr lang="ko-KR" altLang="en-US" sz="600" dirty="0"/>
              <a:t>정상</a:t>
            </a:r>
          </a:p>
        </p:txBody>
      </p:sp>
      <p:sp>
        <p:nvSpPr>
          <p:cNvPr id="266" name="TextBox 265">
            <a:extLst>
              <a:ext uri="{FF2B5EF4-FFF2-40B4-BE49-F238E27FC236}">
                <a16:creationId xmlns:a16="http://schemas.microsoft.com/office/drawing/2014/main" id="{FD576747-F337-13ED-9601-D50456DDF2C3}"/>
              </a:ext>
            </a:extLst>
          </p:cNvPr>
          <p:cNvSpPr txBox="1">
            <a:spLocks/>
          </p:cNvSpPr>
          <p:nvPr/>
        </p:nvSpPr>
        <p:spPr>
          <a:xfrm>
            <a:off x="3403854" y="2383804"/>
            <a:ext cx="1099124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altLang="ko-KR" sz="600" dirty="0"/>
              <a:t>Raw </a:t>
            </a:r>
            <a:r>
              <a:rPr lang="ko-KR" altLang="en-US" sz="600" dirty="0"/>
              <a:t>데이터 가공</a:t>
            </a:r>
            <a:r>
              <a:rPr lang="en-US" altLang="ko-KR" sz="600" dirty="0"/>
              <a:t>,  </a:t>
            </a:r>
            <a:r>
              <a:rPr lang="ko-KR" altLang="en-US" sz="600" dirty="0"/>
              <a:t>전송 </a:t>
            </a:r>
            <a:r>
              <a:rPr lang="en-US" altLang="ko-KR" sz="600" dirty="0"/>
              <a:t>: </a:t>
            </a:r>
            <a:r>
              <a:rPr lang="ko-KR" altLang="en-US" sz="600" dirty="0"/>
              <a:t>정상</a:t>
            </a:r>
          </a:p>
        </p:txBody>
      </p:sp>
      <p:sp>
        <p:nvSpPr>
          <p:cNvPr id="267" name="TextBox 266">
            <a:extLst>
              <a:ext uri="{FF2B5EF4-FFF2-40B4-BE49-F238E27FC236}">
                <a16:creationId xmlns:a16="http://schemas.microsoft.com/office/drawing/2014/main" id="{BB2C4545-F7C0-60D6-00D7-4911399A7841}"/>
              </a:ext>
            </a:extLst>
          </p:cNvPr>
          <p:cNvSpPr txBox="1">
            <a:spLocks/>
          </p:cNvSpPr>
          <p:nvPr/>
        </p:nvSpPr>
        <p:spPr>
          <a:xfrm>
            <a:off x="3403854" y="2522924"/>
            <a:ext cx="1099124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altLang="ko-KR" sz="600" dirty="0"/>
              <a:t>Analysis </a:t>
            </a:r>
            <a:r>
              <a:rPr lang="ko-KR" altLang="en-US" sz="600" dirty="0"/>
              <a:t>데이터 생성</a:t>
            </a:r>
            <a:r>
              <a:rPr lang="en-US" altLang="ko-KR" sz="600" dirty="0"/>
              <a:t>, </a:t>
            </a:r>
            <a:r>
              <a:rPr lang="ko-KR" altLang="en-US" sz="600" dirty="0"/>
              <a:t>전송 </a:t>
            </a:r>
            <a:r>
              <a:rPr lang="en-US" altLang="ko-KR" sz="600" dirty="0"/>
              <a:t>: </a:t>
            </a:r>
            <a:r>
              <a:rPr lang="ko-KR" altLang="en-US" sz="600" dirty="0"/>
              <a:t>정상</a:t>
            </a:r>
          </a:p>
        </p:txBody>
      </p:sp>
      <p:sp>
        <p:nvSpPr>
          <p:cNvPr id="268" name="TextBox 267">
            <a:extLst>
              <a:ext uri="{FF2B5EF4-FFF2-40B4-BE49-F238E27FC236}">
                <a16:creationId xmlns:a16="http://schemas.microsoft.com/office/drawing/2014/main" id="{820C9D0E-FB9E-BFF8-88DA-AF22EF79941A}"/>
              </a:ext>
            </a:extLst>
          </p:cNvPr>
          <p:cNvSpPr txBox="1">
            <a:spLocks/>
          </p:cNvSpPr>
          <p:nvPr/>
        </p:nvSpPr>
        <p:spPr>
          <a:xfrm>
            <a:off x="3345539" y="2051344"/>
            <a:ext cx="1094857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altLang="ko-KR" sz="600" b="1" dirty="0"/>
              <a:t>Update: YY/MM/DD </a:t>
            </a:r>
            <a:r>
              <a:rPr lang="en-US" altLang="ko-KR" sz="600" b="1" dirty="0" err="1"/>
              <a:t>HH:mm:ss</a:t>
            </a:r>
            <a:endParaRPr lang="ko-KR" altLang="en-US" sz="600" b="1" dirty="0"/>
          </a:p>
        </p:txBody>
      </p:sp>
      <p:sp>
        <p:nvSpPr>
          <p:cNvPr id="274" name="TextBox 273">
            <a:extLst>
              <a:ext uri="{FF2B5EF4-FFF2-40B4-BE49-F238E27FC236}">
                <a16:creationId xmlns:a16="http://schemas.microsoft.com/office/drawing/2014/main" id="{74D2C007-5063-0278-9D86-6BCA01707B63}"/>
              </a:ext>
            </a:extLst>
          </p:cNvPr>
          <p:cNvSpPr txBox="1">
            <a:spLocks/>
          </p:cNvSpPr>
          <p:nvPr/>
        </p:nvSpPr>
        <p:spPr>
          <a:xfrm>
            <a:off x="3403853" y="4061659"/>
            <a:ext cx="1024197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altLang="ko-KR" sz="600" dirty="0"/>
              <a:t>Datalogger raw</a:t>
            </a:r>
            <a:r>
              <a:rPr lang="ko-KR" altLang="en-US" sz="600" dirty="0"/>
              <a:t> </a:t>
            </a:r>
            <a:r>
              <a:rPr lang="en-US" altLang="ko-KR" sz="600" dirty="0"/>
              <a:t>data </a:t>
            </a:r>
            <a:r>
              <a:rPr lang="ko-KR" altLang="en-US" sz="600" dirty="0"/>
              <a:t>수신 </a:t>
            </a:r>
            <a:r>
              <a:rPr lang="en-US" altLang="ko-KR" sz="600" dirty="0"/>
              <a:t>: </a:t>
            </a:r>
            <a:r>
              <a:rPr lang="ko-KR" altLang="en-US" sz="600" dirty="0"/>
              <a:t>정상</a:t>
            </a:r>
          </a:p>
        </p:txBody>
      </p:sp>
      <p:sp>
        <p:nvSpPr>
          <p:cNvPr id="275" name="TextBox 274">
            <a:extLst>
              <a:ext uri="{FF2B5EF4-FFF2-40B4-BE49-F238E27FC236}">
                <a16:creationId xmlns:a16="http://schemas.microsoft.com/office/drawing/2014/main" id="{EF717FE0-2B3C-A78F-AFCC-A84D23E03E6D}"/>
              </a:ext>
            </a:extLst>
          </p:cNvPr>
          <p:cNvSpPr txBox="1">
            <a:spLocks/>
          </p:cNvSpPr>
          <p:nvPr/>
        </p:nvSpPr>
        <p:spPr>
          <a:xfrm>
            <a:off x="3403854" y="4199615"/>
            <a:ext cx="1099124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altLang="ko-KR" sz="600" dirty="0"/>
              <a:t>Raw </a:t>
            </a:r>
            <a:r>
              <a:rPr lang="ko-KR" altLang="en-US" sz="600" dirty="0"/>
              <a:t>데이터 가공</a:t>
            </a:r>
            <a:r>
              <a:rPr lang="en-US" altLang="ko-KR" sz="600" dirty="0"/>
              <a:t>,  </a:t>
            </a:r>
            <a:r>
              <a:rPr lang="ko-KR" altLang="en-US" sz="600" dirty="0"/>
              <a:t>전송 </a:t>
            </a:r>
            <a:r>
              <a:rPr lang="en-US" altLang="ko-KR" sz="600" dirty="0"/>
              <a:t>: </a:t>
            </a:r>
            <a:r>
              <a:rPr lang="ko-KR" altLang="en-US" sz="600" dirty="0"/>
              <a:t>정상</a:t>
            </a:r>
          </a:p>
        </p:txBody>
      </p:sp>
      <p:sp>
        <p:nvSpPr>
          <p:cNvPr id="276" name="TextBox 275">
            <a:extLst>
              <a:ext uri="{FF2B5EF4-FFF2-40B4-BE49-F238E27FC236}">
                <a16:creationId xmlns:a16="http://schemas.microsoft.com/office/drawing/2014/main" id="{19AA7875-F749-BE60-98D8-7EA468B9E08A}"/>
              </a:ext>
            </a:extLst>
          </p:cNvPr>
          <p:cNvSpPr txBox="1">
            <a:spLocks/>
          </p:cNvSpPr>
          <p:nvPr/>
        </p:nvSpPr>
        <p:spPr>
          <a:xfrm>
            <a:off x="3403854" y="4338735"/>
            <a:ext cx="1099124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altLang="ko-KR" sz="600" dirty="0"/>
              <a:t>Analysis </a:t>
            </a:r>
            <a:r>
              <a:rPr lang="ko-KR" altLang="en-US" sz="600" dirty="0"/>
              <a:t>데이터 생성</a:t>
            </a:r>
            <a:r>
              <a:rPr lang="en-US" altLang="ko-KR" sz="600" dirty="0"/>
              <a:t>, </a:t>
            </a:r>
            <a:r>
              <a:rPr lang="ko-KR" altLang="en-US" sz="600" dirty="0"/>
              <a:t>전송 </a:t>
            </a:r>
            <a:r>
              <a:rPr lang="en-US" altLang="ko-KR" sz="600" dirty="0"/>
              <a:t>: </a:t>
            </a:r>
            <a:r>
              <a:rPr lang="ko-KR" altLang="en-US" sz="600" dirty="0"/>
              <a:t>정상</a:t>
            </a:r>
          </a:p>
        </p:txBody>
      </p:sp>
      <p:sp>
        <p:nvSpPr>
          <p:cNvPr id="277" name="TextBox 276">
            <a:extLst>
              <a:ext uri="{FF2B5EF4-FFF2-40B4-BE49-F238E27FC236}">
                <a16:creationId xmlns:a16="http://schemas.microsoft.com/office/drawing/2014/main" id="{AF325803-4867-BCCA-70D2-26ED0175CE91}"/>
              </a:ext>
            </a:extLst>
          </p:cNvPr>
          <p:cNvSpPr txBox="1">
            <a:spLocks/>
          </p:cNvSpPr>
          <p:nvPr/>
        </p:nvSpPr>
        <p:spPr>
          <a:xfrm>
            <a:off x="3345539" y="3867155"/>
            <a:ext cx="1094857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altLang="ko-KR" sz="600" b="1" dirty="0"/>
              <a:t>Update: YY/MM/DD </a:t>
            </a:r>
            <a:r>
              <a:rPr lang="en-US" altLang="ko-KR" sz="600" b="1" dirty="0" err="1"/>
              <a:t>HH:mm:ss</a:t>
            </a:r>
            <a:endParaRPr lang="ko-KR" altLang="en-US" sz="600" b="1" dirty="0"/>
          </a:p>
        </p:txBody>
      </p:sp>
      <p:sp>
        <p:nvSpPr>
          <p:cNvPr id="278" name="TextBox 277">
            <a:extLst>
              <a:ext uri="{FF2B5EF4-FFF2-40B4-BE49-F238E27FC236}">
                <a16:creationId xmlns:a16="http://schemas.microsoft.com/office/drawing/2014/main" id="{FF9C425D-A439-258D-50BD-522414D23696}"/>
              </a:ext>
            </a:extLst>
          </p:cNvPr>
          <p:cNvSpPr txBox="1">
            <a:spLocks/>
          </p:cNvSpPr>
          <p:nvPr/>
        </p:nvSpPr>
        <p:spPr>
          <a:xfrm>
            <a:off x="3403853" y="5838881"/>
            <a:ext cx="1024197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altLang="ko-KR" sz="600" dirty="0"/>
              <a:t>Datalogger raw</a:t>
            </a:r>
            <a:r>
              <a:rPr lang="ko-KR" altLang="en-US" sz="600" dirty="0"/>
              <a:t> </a:t>
            </a:r>
            <a:r>
              <a:rPr lang="en-US" altLang="ko-KR" sz="600" dirty="0"/>
              <a:t>data </a:t>
            </a:r>
            <a:r>
              <a:rPr lang="ko-KR" altLang="en-US" sz="600" dirty="0"/>
              <a:t>수신 </a:t>
            </a:r>
            <a:r>
              <a:rPr lang="en-US" altLang="ko-KR" sz="600" dirty="0"/>
              <a:t>: </a:t>
            </a:r>
            <a:r>
              <a:rPr lang="ko-KR" altLang="en-US" sz="600" dirty="0"/>
              <a:t>정상</a:t>
            </a:r>
          </a:p>
        </p:txBody>
      </p:sp>
      <p:sp>
        <p:nvSpPr>
          <p:cNvPr id="279" name="TextBox 278">
            <a:extLst>
              <a:ext uri="{FF2B5EF4-FFF2-40B4-BE49-F238E27FC236}">
                <a16:creationId xmlns:a16="http://schemas.microsoft.com/office/drawing/2014/main" id="{795F868F-6AC9-1D33-EEE6-42A8E4A58556}"/>
              </a:ext>
            </a:extLst>
          </p:cNvPr>
          <p:cNvSpPr txBox="1">
            <a:spLocks/>
          </p:cNvSpPr>
          <p:nvPr/>
        </p:nvSpPr>
        <p:spPr>
          <a:xfrm>
            <a:off x="3403854" y="5976837"/>
            <a:ext cx="1099124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altLang="ko-KR" sz="600" dirty="0"/>
              <a:t>Raw </a:t>
            </a:r>
            <a:r>
              <a:rPr lang="ko-KR" altLang="en-US" sz="600" dirty="0"/>
              <a:t>데이터 가공</a:t>
            </a:r>
            <a:r>
              <a:rPr lang="en-US" altLang="ko-KR" sz="600" dirty="0"/>
              <a:t>,  </a:t>
            </a:r>
            <a:r>
              <a:rPr lang="ko-KR" altLang="en-US" sz="600" dirty="0"/>
              <a:t>전송 </a:t>
            </a:r>
            <a:r>
              <a:rPr lang="en-US" altLang="ko-KR" sz="600" dirty="0"/>
              <a:t>: </a:t>
            </a:r>
            <a:r>
              <a:rPr lang="ko-KR" altLang="en-US" sz="600" dirty="0"/>
              <a:t>정상</a:t>
            </a:r>
          </a:p>
        </p:txBody>
      </p:sp>
      <p:sp>
        <p:nvSpPr>
          <p:cNvPr id="280" name="TextBox 279">
            <a:extLst>
              <a:ext uri="{FF2B5EF4-FFF2-40B4-BE49-F238E27FC236}">
                <a16:creationId xmlns:a16="http://schemas.microsoft.com/office/drawing/2014/main" id="{F8468D7A-72C2-0EDF-799C-7E345F4CC0F8}"/>
              </a:ext>
            </a:extLst>
          </p:cNvPr>
          <p:cNvSpPr txBox="1">
            <a:spLocks/>
          </p:cNvSpPr>
          <p:nvPr/>
        </p:nvSpPr>
        <p:spPr>
          <a:xfrm>
            <a:off x="3403854" y="6115957"/>
            <a:ext cx="1099124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altLang="ko-KR" sz="600" dirty="0"/>
              <a:t>Analysis </a:t>
            </a:r>
            <a:r>
              <a:rPr lang="ko-KR" altLang="en-US" sz="600" dirty="0"/>
              <a:t>데이터 생성</a:t>
            </a:r>
            <a:r>
              <a:rPr lang="en-US" altLang="ko-KR" sz="600" dirty="0"/>
              <a:t>, </a:t>
            </a:r>
            <a:r>
              <a:rPr lang="ko-KR" altLang="en-US" sz="600" dirty="0"/>
              <a:t>전송 </a:t>
            </a:r>
            <a:r>
              <a:rPr lang="en-US" altLang="ko-KR" sz="600" dirty="0"/>
              <a:t>: </a:t>
            </a:r>
            <a:r>
              <a:rPr lang="ko-KR" altLang="en-US" sz="600" dirty="0"/>
              <a:t>정상</a:t>
            </a:r>
          </a:p>
        </p:txBody>
      </p:sp>
      <p:sp>
        <p:nvSpPr>
          <p:cNvPr id="281" name="TextBox 280">
            <a:extLst>
              <a:ext uri="{FF2B5EF4-FFF2-40B4-BE49-F238E27FC236}">
                <a16:creationId xmlns:a16="http://schemas.microsoft.com/office/drawing/2014/main" id="{1A71E70E-A42D-8DF0-8839-43586A6DA202}"/>
              </a:ext>
            </a:extLst>
          </p:cNvPr>
          <p:cNvSpPr txBox="1">
            <a:spLocks/>
          </p:cNvSpPr>
          <p:nvPr/>
        </p:nvSpPr>
        <p:spPr>
          <a:xfrm>
            <a:off x="3345539" y="5644377"/>
            <a:ext cx="1094857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altLang="ko-KR" sz="600" b="1" dirty="0"/>
              <a:t>Update: YY/MM/DD </a:t>
            </a:r>
            <a:r>
              <a:rPr lang="en-US" altLang="ko-KR" sz="600" b="1" dirty="0" err="1"/>
              <a:t>HH:mm:ss</a:t>
            </a:r>
            <a:endParaRPr lang="ko-KR" altLang="en-US" sz="600" b="1" dirty="0"/>
          </a:p>
        </p:txBody>
      </p:sp>
      <p:sp>
        <p:nvSpPr>
          <p:cNvPr id="282" name="타원 281">
            <a:extLst>
              <a:ext uri="{FF2B5EF4-FFF2-40B4-BE49-F238E27FC236}">
                <a16:creationId xmlns:a16="http://schemas.microsoft.com/office/drawing/2014/main" id="{1425E78B-44A3-4BC0-D8AC-209228FCEDD9}"/>
              </a:ext>
            </a:extLst>
          </p:cNvPr>
          <p:cNvSpPr/>
          <p:nvPr/>
        </p:nvSpPr>
        <p:spPr>
          <a:xfrm>
            <a:off x="2929870" y="588031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600" dirty="0"/>
              <a:t>2</a:t>
            </a:r>
            <a:endParaRPr lang="ko-KR" altLang="en-US" sz="600" dirty="0"/>
          </a:p>
        </p:txBody>
      </p:sp>
      <p:sp>
        <p:nvSpPr>
          <p:cNvPr id="283" name="타원 282">
            <a:extLst>
              <a:ext uri="{FF2B5EF4-FFF2-40B4-BE49-F238E27FC236}">
                <a16:creationId xmlns:a16="http://schemas.microsoft.com/office/drawing/2014/main" id="{F442D32F-9783-4055-A864-16E850E5E050}"/>
              </a:ext>
            </a:extLst>
          </p:cNvPr>
          <p:cNvSpPr/>
          <p:nvPr/>
        </p:nvSpPr>
        <p:spPr>
          <a:xfrm>
            <a:off x="8137456" y="588031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600" dirty="0"/>
              <a:t>3</a:t>
            </a:r>
            <a:endParaRPr lang="ko-KR" altLang="en-US" sz="600" dirty="0"/>
          </a:p>
        </p:txBody>
      </p:sp>
      <p:sp>
        <p:nvSpPr>
          <p:cNvPr id="284" name="타원 283">
            <a:extLst>
              <a:ext uri="{FF2B5EF4-FFF2-40B4-BE49-F238E27FC236}">
                <a16:creationId xmlns:a16="http://schemas.microsoft.com/office/drawing/2014/main" id="{D86E2985-5487-7CE0-24C8-DCDD4112893B}"/>
              </a:ext>
            </a:extLst>
          </p:cNvPr>
          <p:cNvSpPr/>
          <p:nvPr/>
        </p:nvSpPr>
        <p:spPr>
          <a:xfrm>
            <a:off x="8583445" y="588031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600" dirty="0"/>
              <a:t>4</a:t>
            </a:r>
            <a:endParaRPr lang="ko-KR" altLang="en-US" sz="600" dirty="0"/>
          </a:p>
        </p:txBody>
      </p:sp>
      <p:sp>
        <p:nvSpPr>
          <p:cNvPr id="285" name="타원 284">
            <a:extLst>
              <a:ext uri="{FF2B5EF4-FFF2-40B4-BE49-F238E27FC236}">
                <a16:creationId xmlns:a16="http://schemas.microsoft.com/office/drawing/2014/main" id="{1CB46E78-CB06-760B-D054-1423CC0C0FC5}"/>
              </a:ext>
            </a:extLst>
          </p:cNvPr>
          <p:cNvSpPr/>
          <p:nvPr/>
        </p:nvSpPr>
        <p:spPr>
          <a:xfrm>
            <a:off x="3046916" y="830124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600" dirty="0"/>
              <a:t>6</a:t>
            </a:r>
            <a:endParaRPr lang="ko-KR" altLang="en-US" sz="600" dirty="0"/>
          </a:p>
        </p:txBody>
      </p:sp>
      <p:sp>
        <p:nvSpPr>
          <p:cNvPr id="287" name="타원 286">
            <a:extLst>
              <a:ext uri="{FF2B5EF4-FFF2-40B4-BE49-F238E27FC236}">
                <a16:creationId xmlns:a16="http://schemas.microsoft.com/office/drawing/2014/main" id="{8F1DCE48-0228-4C73-01C6-E3B89D8E2057}"/>
              </a:ext>
            </a:extLst>
          </p:cNvPr>
          <p:cNvSpPr/>
          <p:nvPr/>
        </p:nvSpPr>
        <p:spPr>
          <a:xfrm>
            <a:off x="337096" y="580387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600" dirty="0"/>
              <a:t>1</a:t>
            </a:r>
            <a:endParaRPr lang="ko-KR" altLang="en-US" sz="600" dirty="0"/>
          </a:p>
        </p:txBody>
      </p:sp>
      <p:sp>
        <p:nvSpPr>
          <p:cNvPr id="288" name="타원 287">
            <a:extLst>
              <a:ext uri="{FF2B5EF4-FFF2-40B4-BE49-F238E27FC236}">
                <a16:creationId xmlns:a16="http://schemas.microsoft.com/office/drawing/2014/main" id="{02DFB8EE-BDEC-E22F-7BCC-1F75DC03AC8A}"/>
              </a:ext>
            </a:extLst>
          </p:cNvPr>
          <p:cNvSpPr/>
          <p:nvPr/>
        </p:nvSpPr>
        <p:spPr>
          <a:xfrm>
            <a:off x="402677" y="853426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600" dirty="0"/>
              <a:t>5</a:t>
            </a:r>
            <a:endParaRPr lang="ko-KR" altLang="en-US" sz="600" dirty="0"/>
          </a:p>
        </p:txBody>
      </p:sp>
      <p:sp>
        <p:nvSpPr>
          <p:cNvPr id="290" name="타원 289">
            <a:extLst>
              <a:ext uri="{FF2B5EF4-FFF2-40B4-BE49-F238E27FC236}">
                <a16:creationId xmlns:a16="http://schemas.microsoft.com/office/drawing/2014/main" id="{DC4F2A8D-0AEE-0F80-EF37-F10B538A33CE}"/>
              </a:ext>
            </a:extLst>
          </p:cNvPr>
          <p:cNvSpPr/>
          <p:nvPr/>
        </p:nvSpPr>
        <p:spPr>
          <a:xfrm>
            <a:off x="5643789" y="960774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600" dirty="0"/>
              <a:t>7</a:t>
            </a:r>
            <a:endParaRPr lang="ko-KR" altLang="en-US" sz="600" dirty="0"/>
          </a:p>
        </p:txBody>
      </p:sp>
      <p:sp>
        <p:nvSpPr>
          <p:cNvPr id="291" name="타원 290">
            <a:extLst>
              <a:ext uri="{FF2B5EF4-FFF2-40B4-BE49-F238E27FC236}">
                <a16:creationId xmlns:a16="http://schemas.microsoft.com/office/drawing/2014/main" id="{49481589-21D3-2711-7BCB-DABB7E7C1D13}"/>
              </a:ext>
            </a:extLst>
          </p:cNvPr>
          <p:cNvSpPr/>
          <p:nvPr/>
        </p:nvSpPr>
        <p:spPr>
          <a:xfrm>
            <a:off x="1169940" y="3668608"/>
            <a:ext cx="175022" cy="17502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600" dirty="0"/>
              <a:t>8</a:t>
            </a:r>
            <a:endParaRPr lang="ko-KR" altLang="en-US" sz="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FF631C-7A5D-1F27-D791-313DB2CBDBE1}"/>
              </a:ext>
            </a:extLst>
          </p:cNvPr>
          <p:cNvSpPr txBox="1"/>
          <p:nvPr/>
        </p:nvSpPr>
        <p:spPr>
          <a:xfrm rot="20940080">
            <a:off x="6151267" y="1699997"/>
            <a:ext cx="24121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800" kern="0" spc="0" dirty="0">
                <a:solidFill>
                  <a:srgbClr val="FF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노후교량 신호의 분석을 통한 시계열 데이터의 그래프 분석 </a:t>
            </a:r>
            <a:r>
              <a:rPr lang="en-US" altLang="ko-KR" sz="800" kern="0" spc="0" dirty="0">
                <a:solidFill>
                  <a:srgbClr val="FF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</a:t>
            </a:r>
            <a:r>
              <a:rPr lang="ko-KR" altLang="en-US" sz="800" kern="0" spc="0" dirty="0" err="1">
                <a:solidFill>
                  <a:srgbClr val="FF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감쇠비</a:t>
            </a:r>
            <a:r>
              <a:rPr lang="ko-KR" altLang="en-US" sz="800" kern="0" spc="0" dirty="0">
                <a:solidFill>
                  <a:srgbClr val="FF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분석</a:t>
            </a:r>
            <a:r>
              <a:rPr lang="en-US" altLang="ko-KR" sz="800" kern="0" spc="0" dirty="0">
                <a:solidFill>
                  <a:srgbClr val="FF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sz="800" kern="0" spc="0" dirty="0">
                <a:solidFill>
                  <a:srgbClr val="FF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고유진동모드</a:t>
            </a:r>
            <a:r>
              <a:rPr lang="en-US" altLang="ko-KR" sz="800" kern="0" spc="0" dirty="0">
                <a:solidFill>
                  <a:srgbClr val="FF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sz="800" kern="0" spc="0" dirty="0" err="1">
                <a:solidFill>
                  <a:srgbClr val="FF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거더</a:t>
            </a:r>
            <a:r>
              <a:rPr lang="ko-KR" altLang="en-US" sz="800" kern="0" spc="0" dirty="0">
                <a:solidFill>
                  <a:srgbClr val="FF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변위 형상</a:t>
            </a:r>
            <a:r>
              <a:rPr lang="en-US" altLang="ko-KR" sz="800" kern="0" spc="0" dirty="0">
                <a:solidFill>
                  <a:srgbClr val="FF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sz="800" kern="0" spc="0" dirty="0">
                <a:solidFill>
                  <a:srgbClr val="FF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거동 이력변화</a:t>
            </a:r>
            <a:r>
              <a:rPr lang="en-US" altLang="ko-KR" sz="800" kern="0" spc="0" dirty="0">
                <a:solidFill>
                  <a:srgbClr val="FF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sz="800" kern="0" spc="0" dirty="0">
                <a:solidFill>
                  <a:srgbClr val="FF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온도 변위</a:t>
            </a:r>
            <a:r>
              <a:rPr lang="en-US" altLang="ko-KR" sz="800" kern="0" spc="0" dirty="0">
                <a:solidFill>
                  <a:srgbClr val="FF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sz="800" kern="0" spc="0" dirty="0">
                <a:solidFill>
                  <a:srgbClr val="FF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순간 가속도 변위</a:t>
            </a:r>
            <a:r>
              <a:rPr lang="en-US" altLang="ko-KR" sz="800" kern="0" spc="0" dirty="0">
                <a:solidFill>
                  <a:srgbClr val="FF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)</a:t>
            </a:r>
            <a:endParaRPr lang="ko-KR" altLang="en-US" sz="800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F92C297-9DDF-4F88-A872-B9B04B256F1B}"/>
              </a:ext>
            </a:extLst>
          </p:cNvPr>
          <p:cNvSpPr txBox="1"/>
          <p:nvPr/>
        </p:nvSpPr>
        <p:spPr>
          <a:xfrm rot="20940080">
            <a:off x="6151267" y="3482646"/>
            <a:ext cx="24121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800" kern="0" spc="0" dirty="0">
                <a:solidFill>
                  <a:srgbClr val="FF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노후교량 신호의 분석을 통한 시계열 데이터의 그래프 분석 </a:t>
            </a:r>
            <a:r>
              <a:rPr lang="en-US" altLang="ko-KR" sz="800" kern="0" spc="0" dirty="0">
                <a:solidFill>
                  <a:srgbClr val="FF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</a:t>
            </a:r>
            <a:r>
              <a:rPr lang="ko-KR" altLang="en-US" sz="800" kern="0" spc="0" dirty="0" err="1">
                <a:solidFill>
                  <a:srgbClr val="FF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감쇠비</a:t>
            </a:r>
            <a:r>
              <a:rPr lang="ko-KR" altLang="en-US" sz="800" kern="0" spc="0" dirty="0">
                <a:solidFill>
                  <a:srgbClr val="FF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분석</a:t>
            </a:r>
            <a:r>
              <a:rPr lang="en-US" altLang="ko-KR" sz="800" kern="0" spc="0" dirty="0">
                <a:solidFill>
                  <a:srgbClr val="FF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sz="800" kern="0" spc="0" dirty="0">
                <a:solidFill>
                  <a:srgbClr val="FF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고유진동모드</a:t>
            </a:r>
            <a:r>
              <a:rPr lang="en-US" altLang="ko-KR" sz="800" kern="0" spc="0" dirty="0">
                <a:solidFill>
                  <a:srgbClr val="FF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sz="800" kern="0" spc="0" dirty="0" err="1">
                <a:solidFill>
                  <a:srgbClr val="FF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거더</a:t>
            </a:r>
            <a:r>
              <a:rPr lang="ko-KR" altLang="en-US" sz="800" kern="0" spc="0" dirty="0">
                <a:solidFill>
                  <a:srgbClr val="FF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변위 형상</a:t>
            </a:r>
            <a:r>
              <a:rPr lang="en-US" altLang="ko-KR" sz="800" kern="0" spc="0" dirty="0">
                <a:solidFill>
                  <a:srgbClr val="FF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sz="800" kern="0" spc="0" dirty="0">
                <a:solidFill>
                  <a:srgbClr val="FF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거동 이력변화</a:t>
            </a:r>
            <a:r>
              <a:rPr lang="en-US" altLang="ko-KR" sz="800" kern="0" spc="0" dirty="0">
                <a:solidFill>
                  <a:srgbClr val="FF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sz="800" kern="0" spc="0" dirty="0">
                <a:solidFill>
                  <a:srgbClr val="FF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온도 변위</a:t>
            </a:r>
            <a:r>
              <a:rPr lang="en-US" altLang="ko-KR" sz="800" kern="0" spc="0" dirty="0">
                <a:solidFill>
                  <a:srgbClr val="FF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sz="800" kern="0" spc="0" dirty="0">
                <a:solidFill>
                  <a:srgbClr val="FF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순간 가속도 변위</a:t>
            </a:r>
            <a:r>
              <a:rPr lang="en-US" altLang="ko-KR" sz="800" kern="0" spc="0" dirty="0">
                <a:solidFill>
                  <a:srgbClr val="FF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)</a:t>
            </a:r>
            <a:endParaRPr lang="ko-KR" altLang="en-US" sz="800" dirty="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00CE85-5573-C9BD-DFEB-9F08F969B3BF}"/>
              </a:ext>
            </a:extLst>
          </p:cNvPr>
          <p:cNvSpPr txBox="1"/>
          <p:nvPr/>
        </p:nvSpPr>
        <p:spPr>
          <a:xfrm rot="20940080">
            <a:off x="6151267" y="5295076"/>
            <a:ext cx="24121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800" kern="0" spc="0" dirty="0">
                <a:solidFill>
                  <a:srgbClr val="FF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노후교량 신호의 분석을 통한 시계열 데이터의 그래프 분석 </a:t>
            </a:r>
            <a:r>
              <a:rPr lang="en-US" altLang="ko-KR" sz="800" kern="0" spc="0" dirty="0">
                <a:solidFill>
                  <a:srgbClr val="FF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</a:t>
            </a:r>
            <a:r>
              <a:rPr lang="ko-KR" altLang="en-US" sz="800" kern="0" spc="0" dirty="0" err="1">
                <a:solidFill>
                  <a:srgbClr val="FF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감쇠비</a:t>
            </a:r>
            <a:r>
              <a:rPr lang="ko-KR" altLang="en-US" sz="800" kern="0" spc="0" dirty="0">
                <a:solidFill>
                  <a:srgbClr val="FF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분석</a:t>
            </a:r>
            <a:r>
              <a:rPr lang="en-US" altLang="ko-KR" sz="800" kern="0" spc="0" dirty="0">
                <a:solidFill>
                  <a:srgbClr val="FF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sz="800" kern="0" spc="0" dirty="0">
                <a:solidFill>
                  <a:srgbClr val="FF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고유진동모드</a:t>
            </a:r>
            <a:r>
              <a:rPr lang="en-US" altLang="ko-KR" sz="800" kern="0" spc="0" dirty="0">
                <a:solidFill>
                  <a:srgbClr val="FF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sz="800" kern="0" spc="0" dirty="0" err="1">
                <a:solidFill>
                  <a:srgbClr val="FF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거더</a:t>
            </a:r>
            <a:r>
              <a:rPr lang="ko-KR" altLang="en-US" sz="800" kern="0" spc="0" dirty="0">
                <a:solidFill>
                  <a:srgbClr val="FF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변위 형상</a:t>
            </a:r>
            <a:r>
              <a:rPr lang="en-US" altLang="ko-KR" sz="800" kern="0" spc="0" dirty="0">
                <a:solidFill>
                  <a:srgbClr val="FF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sz="800" kern="0" spc="0" dirty="0">
                <a:solidFill>
                  <a:srgbClr val="FF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거동 이력변화</a:t>
            </a:r>
            <a:r>
              <a:rPr lang="en-US" altLang="ko-KR" sz="800" kern="0" spc="0" dirty="0">
                <a:solidFill>
                  <a:srgbClr val="FF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sz="800" kern="0" spc="0" dirty="0">
                <a:solidFill>
                  <a:srgbClr val="FF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온도 변위</a:t>
            </a:r>
            <a:r>
              <a:rPr lang="en-US" altLang="ko-KR" sz="800" kern="0" spc="0" dirty="0">
                <a:solidFill>
                  <a:srgbClr val="FF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sz="800" kern="0" spc="0" dirty="0">
                <a:solidFill>
                  <a:srgbClr val="FF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순간 가속도 변위</a:t>
            </a:r>
            <a:r>
              <a:rPr lang="en-US" altLang="ko-KR" sz="800" kern="0" spc="0" dirty="0">
                <a:solidFill>
                  <a:srgbClr val="FF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)</a:t>
            </a:r>
            <a:endParaRPr lang="ko-KR" altLang="en-US" sz="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153746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스마트오픈랩 화면설계서_ver0.2.pptx" id="{3177C32C-CF18-4184-8B98-493619F6BFE2}" vid="{CFF7F46B-3971-4E56-AB29-8925C1A95B43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노후교량화면설계서</Template>
  <TotalTime>2122</TotalTime>
  <Words>3241</Words>
  <Application>Microsoft Office PowerPoint</Application>
  <PresentationFormat>와이드스크린</PresentationFormat>
  <Paragraphs>1726</Paragraphs>
  <Slides>31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44" baseType="lpstr">
      <vt:lpstr>D2Coding</vt:lpstr>
      <vt:lpstr>KoPubWorld돋움체 Light</vt:lpstr>
      <vt:lpstr>RixGo L</vt:lpstr>
      <vt:lpstr>돋움</vt:lpstr>
      <vt:lpstr>맑은 고딕</vt:lpstr>
      <vt:lpstr>한양신명조</vt:lpstr>
      <vt:lpstr>함초롬바탕</vt:lpstr>
      <vt:lpstr>휴먼명조</vt:lpstr>
      <vt:lpstr>Arial</vt:lpstr>
      <vt:lpstr>Calibri</vt:lpstr>
      <vt:lpstr>Calibri Light</vt:lpstr>
      <vt:lpstr>Courier New</vt:lpstr>
      <vt:lpstr>Office 테마</vt:lpstr>
      <vt:lpstr>교량모니터링시스템</vt:lpstr>
      <vt:lpstr>History List</vt:lpstr>
      <vt:lpstr>I.A.</vt:lpstr>
      <vt:lpstr>시스템 연계도</vt:lpstr>
      <vt:lpstr>메뉴 구성도</vt:lpstr>
      <vt:lpstr>아이콘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시스템운영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데이터 관리</vt:lpstr>
      <vt:lpstr>PowerPoint 프레젠테이션</vt:lpstr>
      <vt:lpstr>PowerPoint 프레젠테이션</vt:lpstr>
      <vt:lpstr>PowerPoint 프레젠테이션</vt:lpstr>
      <vt:lpstr>PowerPoint 프레젠테이션</vt:lpstr>
      <vt:lpstr>시스템 관리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노후교량모니터링시스템</dc:title>
  <dc:creator>다인랩</dc:creator>
  <cp:lastModifiedBy>Jaehyuk Jang</cp:lastModifiedBy>
  <cp:revision>197</cp:revision>
  <cp:lastPrinted>2022-06-28T07:15:44Z</cp:lastPrinted>
  <dcterms:created xsi:type="dcterms:W3CDTF">2023-05-16T04:29:58Z</dcterms:created>
  <dcterms:modified xsi:type="dcterms:W3CDTF">2024-02-08T04:55:38Z</dcterms:modified>
</cp:coreProperties>
</file>